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
  </p:notesMasterIdLst>
  <p:sldIdLst>
    <p:sldId id="326" r:id="rId2"/>
    <p:sldId id="257" r:id="rId3"/>
    <p:sldId id="258" r:id="rId4"/>
    <p:sldId id="259" r:id="rId5"/>
    <p:sldId id="260" r:id="rId6"/>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56" d="100"/>
          <a:sy n="56" d="100"/>
        </p:scale>
        <p:origin x="1000" y="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936BCBA-B186-4247-8CD3-8EA8D089F9EF}" type="datetimeFigureOut">
              <a:rPr lang="vi-VN" smtClean="0"/>
              <a:t>04/01/2022</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968A36-0B38-4E8A-9D16-883087AD94CF}" type="slidenum">
              <a:rPr lang="vi-VN" smtClean="0"/>
              <a:t>‹#›</a:t>
            </a:fld>
            <a:endParaRPr lang="vi-VN"/>
          </a:p>
        </p:txBody>
      </p:sp>
    </p:spTree>
    <p:extLst>
      <p:ext uri="{BB962C8B-B14F-4D97-AF65-F5344CB8AC3E}">
        <p14:creationId xmlns:p14="http://schemas.microsoft.com/office/powerpoint/2010/main" val="13193565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44AB91-A8C2-45A2-A8DC-9C24C78B8DE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75355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tranthao121006@gmail.com</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9AEC3D-87E3-4F4A-90AF-C1365B2A2E7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651741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1E1A7-BE2A-4821-8BD1-246388A165D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9BA4416-CAFA-4893-A486-5942232A5F6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F49F51B-A2F2-482D-9C06-A092524DF03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3C7057A-3CB6-4482-95B3-991E6705BD3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4CA563D0-A6AD-47AD-BF54-151C9EB5911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F7BA4C79-2347-4B61-AC85-31D06AB467D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258438-8E98-4F0D-B134-7A50166EB27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51410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47945B-4394-405E-9CD0-93E3B0C4172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B160DC9-EA05-465D-A8C7-6032F8FBEA6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FB7ABC-73FC-4185-9238-2377C477B14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3C7057A-3CB6-4482-95B3-991E6705BD3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2522FF99-8EC3-423D-B8B9-100DD7E6B3D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4CA971E0-E9CC-44ED-8D84-2EBC525AE3F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258438-8E98-4F0D-B134-7A50166EB27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453851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DA0DD7F-B25C-4A41-AF41-DCBE3153C90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752D5DC-F4B9-491F-B696-ED598291C770}"/>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8FAE70A-32DE-4FD3-BF12-0372F98449B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3C7057A-3CB6-4482-95B3-991E6705BD3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20F44A2A-8EE7-41E5-91CF-1166C5C1967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73A8FD15-11B8-45D1-A628-3957418EC03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258438-8E98-4F0D-B134-7A50166EB27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67561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90B6A4-6B21-43B1-BEC1-315431077A1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FF20D95-5629-4D8C-BAAF-9C808BC44B6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7F2A3B-F856-46AF-94E2-4D9A62074768}"/>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3C7057A-3CB6-4482-95B3-991E6705BD3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C0190A9B-2595-499B-A0D8-015AEB7AEED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8768A7F1-8976-494B-AF2C-A110BC16559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258438-8E98-4F0D-B134-7A50166EB27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224033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018C9-42EB-4190-AF3F-B1CA323CBD6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1ECB7CF-63CF-41EB-8063-D363E1D0BDA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21A4C4E-EACE-42A6-8D5F-EE4A117A09B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3C7057A-3CB6-4482-95B3-991E6705BD3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555A4612-D2C0-4707-8C7A-6377D8974F4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426AA644-A205-4BDE-BEC2-0F0B129B6DA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258438-8E98-4F0D-B134-7A50166EB27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029545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58286E-2FC8-474D-9605-C724463B28B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49E7086-50CB-4FDB-8059-6EBDA117B1D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8E87264-D1FA-40C4-8D2F-1E422BD9B796}"/>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BE37009-E083-4E6D-8B1F-1D7B5BA48CA2}"/>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3C7057A-3CB6-4482-95B3-991E6705BD3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BF07C21B-6526-4860-A19F-17AC4F5D37B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02F21CA5-3FDC-4143-87D4-D130F08B705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258438-8E98-4F0D-B134-7A50166EB27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000389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6EC685-EFF1-498C-9766-A24371084E5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9556CF2-235F-4889-9ACE-A55CCAFE151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9773D81-1446-48F4-BE86-1AB02C72D257}"/>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0CC5920-D0CD-4A65-A44B-519785950BD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13939DF-0A36-4D0A-9FE2-389AA2C8863A}"/>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382C1C1-98A9-4164-98F9-5F3CFFBD0C0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3C7057A-3CB6-4482-95B3-991E6705BD3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a:extLst>
              <a:ext uri="{FF2B5EF4-FFF2-40B4-BE49-F238E27FC236}">
                <a16:creationId xmlns:a16="http://schemas.microsoft.com/office/drawing/2014/main" id="{6BEA244E-3674-471E-944C-2EA16748B76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a:extLst>
              <a:ext uri="{FF2B5EF4-FFF2-40B4-BE49-F238E27FC236}">
                <a16:creationId xmlns:a16="http://schemas.microsoft.com/office/drawing/2014/main" id="{C6CBB536-390B-4FB0-856D-8C7184548E4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258438-8E98-4F0D-B134-7A50166EB27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801390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272E28-AB03-471A-B91A-A50E133A707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58A5676-A4BE-45B3-B9B8-61CF14A544D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3C7057A-3CB6-4482-95B3-991E6705BD3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a:extLst>
              <a:ext uri="{FF2B5EF4-FFF2-40B4-BE49-F238E27FC236}">
                <a16:creationId xmlns:a16="http://schemas.microsoft.com/office/drawing/2014/main" id="{1D59EDE9-B984-4C49-B666-5223BBA92CE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F221E185-B971-4F2E-B2D9-C86B0DB0682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258438-8E98-4F0D-B134-7A50166EB27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864808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7704910-9590-4BC3-BB88-5C62276CEB1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3C7057A-3CB6-4482-95B3-991E6705BD3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a:extLst>
              <a:ext uri="{FF2B5EF4-FFF2-40B4-BE49-F238E27FC236}">
                <a16:creationId xmlns:a16="http://schemas.microsoft.com/office/drawing/2014/main" id="{59C27E7A-16D0-4841-A2F9-2BC249F37F0C}"/>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CF72985B-4DB1-4323-9E57-FAA7D82E11F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258438-8E98-4F0D-B134-7A50166EB27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466751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49D84-29D6-417F-81F2-20BBB5B6BCF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B40E798-AE75-466C-858F-2BE3F524895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4807AA0-5EF6-4F80-AFB0-9DC09B09FC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5A87F80-ECA2-4385-AC5B-BA85DBD6126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3C7057A-3CB6-4482-95B3-991E6705BD3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200B74E1-5124-4579-8F9C-6F62519474D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9C9EBF02-625D-48A4-9A48-C10170B20BB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258438-8E98-4F0D-B134-7A50166EB27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901556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65FCC-6926-4633-A72C-7319DFC70B4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F5A419E-1C5B-4A4C-9806-2540F72440A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4ED372A-0E41-4E8C-9CFF-FA8B0D17A3F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9070A92-E8EB-4772-8E24-FA577A6553F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3C7057A-3CB6-4482-95B3-991E6705BD3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ADC8457D-0CA3-4938-B534-82A4C887A83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726B34EF-44E3-4BEF-BCBF-BD257F3CEF7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258438-8E98-4F0D-B134-7A50166EB27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762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6ABC6C3-2A12-45DD-86FC-47F1E55C387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DE2E244-42DE-4113-A621-C6B64C166AA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B5AE31-8DBF-4DF5-A633-62C9050E438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A3C7057A-3CB6-4482-95B3-991E6705BD3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838DB619-CB95-4139-8402-B1294AA199C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EC2F0A53-ACCF-488C-AAD4-9DEAB8181E9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8258438-8E98-4F0D-B134-7A50166EB27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296907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763067" y="0"/>
            <a:ext cx="10921286" cy="6858000"/>
            <a:chOff x="631064" y="0"/>
            <a:chExt cx="10921286" cy="6858000"/>
          </a:xfrm>
        </p:grpSpPr>
        <p:pic>
          <p:nvPicPr>
            <p:cNvPr id="7" name="Picture 2" descr="E:\DT\Phần mềm\LuyenChuTieuHoc-2.8 (1)\LuyenChuTieuHoc-2.8\LuyenChuTieuHoc\Ảnh dòng kẻ sẵn cho môn toán\Dòng kẻ đen - 11 dòng - 15 ô.png"/>
            <p:cNvPicPr>
              <a:picLocks noChangeAspect="1" noChangeArrowheads="1"/>
            </p:cNvPicPr>
            <p:nvPr/>
          </p:nvPicPr>
          <p:blipFill rotWithShape="1">
            <a:blip r:embed="rId4">
              <a:extLst>
                <a:ext uri="{28A0092B-C50C-407E-A947-70E740481C1C}">
                  <a14:useLocalDpi xmlns:a14="http://schemas.microsoft.com/office/drawing/2010/main" val="0"/>
                </a:ext>
              </a:extLst>
            </a:blip>
            <a:srcRect b="14526"/>
            <a:stretch/>
          </p:blipFill>
          <p:spPr bwMode="auto">
            <a:xfrm>
              <a:off x="631064" y="0"/>
              <a:ext cx="10921286" cy="6858000"/>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p:cNvCxnSpPr/>
            <p:nvPr/>
          </p:nvCxnSpPr>
          <p:spPr>
            <a:xfrm>
              <a:off x="631064" y="1"/>
              <a:ext cx="0" cy="685799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8" name="Text Box 2"/>
          <p:cNvSpPr txBox="1">
            <a:spLocks noChangeArrowheads="1"/>
          </p:cNvSpPr>
          <p:nvPr/>
        </p:nvSpPr>
        <p:spPr bwMode="auto">
          <a:xfrm>
            <a:off x="507647" y="160445"/>
            <a:ext cx="10464444" cy="834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1316038">
              <a:defRPr sz="4600">
                <a:solidFill>
                  <a:schemeClr val="tx1"/>
                </a:solidFill>
                <a:latin typeface="HP001 4H" panose="020B0603050302020204" pitchFamily="34" charset="0"/>
              </a:defRPr>
            </a:lvl1pPr>
            <a:lvl2pPr marL="742950" indent="-285750" defTabSz="1316038">
              <a:defRPr sz="4600">
                <a:solidFill>
                  <a:schemeClr val="tx1"/>
                </a:solidFill>
                <a:latin typeface="HP001 4H" panose="020B0603050302020204" pitchFamily="34" charset="0"/>
              </a:defRPr>
            </a:lvl2pPr>
            <a:lvl3pPr marL="1143000" indent="-228600" defTabSz="1316038">
              <a:defRPr sz="4600">
                <a:solidFill>
                  <a:schemeClr val="tx1"/>
                </a:solidFill>
                <a:latin typeface="HP001 4H" panose="020B0603050302020204" pitchFamily="34" charset="0"/>
              </a:defRPr>
            </a:lvl3pPr>
            <a:lvl4pPr marL="1600200" indent="-228600" defTabSz="1316038">
              <a:defRPr sz="4600">
                <a:solidFill>
                  <a:schemeClr val="tx1"/>
                </a:solidFill>
                <a:latin typeface="HP001 4H" panose="020B0603050302020204" pitchFamily="34" charset="0"/>
              </a:defRPr>
            </a:lvl4pPr>
            <a:lvl5pPr marL="2057400" indent="-228600" defTabSz="1316038">
              <a:defRPr sz="4600">
                <a:solidFill>
                  <a:schemeClr val="tx1"/>
                </a:solidFill>
                <a:latin typeface="HP001 4H" panose="020B0603050302020204" pitchFamily="34" charset="0"/>
              </a:defRPr>
            </a:lvl5pPr>
            <a:lvl6pPr marL="2514600" indent="-228600" defTabSz="1316038" eaLnBrk="0" fontAlgn="base" hangingPunct="0">
              <a:spcBef>
                <a:spcPct val="0"/>
              </a:spcBef>
              <a:spcAft>
                <a:spcPct val="0"/>
              </a:spcAft>
              <a:defRPr sz="4600">
                <a:solidFill>
                  <a:schemeClr val="tx1"/>
                </a:solidFill>
                <a:latin typeface="HP001 4H" panose="020B0603050302020204" pitchFamily="34" charset="0"/>
              </a:defRPr>
            </a:lvl6pPr>
            <a:lvl7pPr marL="2971800" indent="-228600" defTabSz="1316038" eaLnBrk="0" fontAlgn="base" hangingPunct="0">
              <a:spcBef>
                <a:spcPct val="0"/>
              </a:spcBef>
              <a:spcAft>
                <a:spcPct val="0"/>
              </a:spcAft>
              <a:defRPr sz="4600">
                <a:solidFill>
                  <a:schemeClr val="tx1"/>
                </a:solidFill>
                <a:latin typeface="HP001 4H" panose="020B0603050302020204" pitchFamily="34" charset="0"/>
              </a:defRPr>
            </a:lvl7pPr>
            <a:lvl8pPr marL="3429000" indent="-228600" defTabSz="1316038" eaLnBrk="0" fontAlgn="base" hangingPunct="0">
              <a:spcBef>
                <a:spcPct val="0"/>
              </a:spcBef>
              <a:spcAft>
                <a:spcPct val="0"/>
              </a:spcAft>
              <a:defRPr sz="4600">
                <a:solidFill>
                  <a:schemeClr val="tx1"/>
                </a:solidFill>
                <a:latin typeface="HP001 4H" panose="020B0603050302020204" pitchFamily="34" charset="0"/>
              </a:defRPr>
            </a:lvl8pPr>
            <a:lvl9pPr marL="3886200" indent="-228600" defTabSz="1316038" eaLnBrk="0" fontAlgn="base" hangingPunct="0">
              <a:spcBef>
                <a:spcPct val="0"/>
              </a:spcBef>
              <a:spcAft>
                <a:spcPct val="0"/>
              </a:spcAft>
              <a:defRPr sz="4600">
                <a:solidFill>
                  <a:schemeClr val="tx1"/>
                </a:solidFill>
                <a:latin typeface="HP001 4H" panose="020B0603050302020204" pitchFamily="34" charset="0"/>
              </a:defRPr>
            </a:lvl9pPr>
          </a:lstStyle>
          <a:p>
            <a:pPr marL="0" marR="0" lvl="0" indent="0" algn="l" defTabSz="1316038" rtl="0" eaLnBrk="1" fontAlgn="auto" latinLnBrk="0" hangingPunct="1">
              <a:lnSpc>
                <a:spcPct val="100000"/>
              </a:lnSpc>
              <a:spcBef>
                <a:spcPts val="0"/>
              </a:spcBef>
              <a:spcAft>
                <a:spcPts val="750"/>
              </a:spcAft>
              <a:buClrTx/>
              <a:buSzTx/>
              <a:buFontTx/>
              <a:buNone/>
              <a:tabLst/>
              <a:defRPr/>
            </a:pPr>
            <a:endParaRPr kumimoji="0" lang="en-US" altLang="en-US" sz="3800" b="1" i="1" u="none" strike="noStrike" kern="1200" cap="none" spc="0" normalizeH="0" baseline="0" noProof="0" dirty="0">
              <a:ln>
                <a:noFill/>
              </a:ln>
              <a:solidFill>
                <a:srgbClr val="7030A0"/>
              </a:solidFill>
              <a:effectLst/>
              <a:uLnTx/>
              <a:uFillTx/>
              <a:latin typeface="HP001 4 hàng" pitchFamily="34" charset="0"/>
              <a:ea typeface="+mn-ea"/>
              <a:cs typeface="+mn-cs"/>
            </a:endParaRPr>
          </a:p>
          <a:p>
            <a:pPr marL="0" marR="0" lvl="0" indent="0" algn="l" defTabSz="1316038" rtl="0" eaLnBrk="1" fontAlgn="auto" latinLnBrk="0" hangingPunct="1">
              <a:lnSpc>
                <a:spcPct val="100000"/>
              </a:lnSpc>
              <a:spcBef>
                <a:spcPts val="0"/>
              </a:spcBef>
              <a:spcAft>
                <a:spcPts val="750"/>
              </a:spcAft>
              <a:buClrTx/>
              <a:buSzTx/>
              <a:buFontTx/>
              <a:buNone/>
              <a:tabLst/>
              <a:defRPr/>
            </a:pPr>
            <a:r>
              <a:rPr kumimoji="0" lang="en-US" altLang="en-US" sz="3800" b="1" i="0" u="none" strike="noStrike" kern="1200" cap="none" spc="0" normalizeH="0" baseline="0" noProof="0" dirty="0">
                <a:ln>
                  <a:noFill/>
                </a:ln>
                <a:solidFill>
                  <a:srgbClr val="7030A0"/>
                </a:solidFill>
                <a:effectLst/>
                <a:uLnTx/>
                <a:uFillTx/>
                <a:latin typeface="HP001 4 hàng" pitchFamily="34" charset="0"/>
                <a:ea typeface="+mn-ea"/>
                <a:cs typeface="+mn-cs"/>
              </a:rPr>
              <a:t>               </a:t>
            </a:r>
          </a:p>
          <a:p>
            <a:pPr marL="0" marR="0" lvl="0" indent="0" algn="l" defTabSz="1316038" rtl="0" eaLnBrk="1" fontAlgn="auto" latinLnBrk="0" hangingPunct="1">
              <a:lnSpc>
                <a:spcPct val="100000"/>
              </a:lnSpc>
              <a:spcBef>
                <a:spcPts val="0"/>
              </a:spcBef>
              <a:spcAft>
                <a:spcPts val="750"/>
              </a:spcAft>
              <a:buClrTx/>
              <a:buSzTx/>
              <a:buFontTx/>
              <a:buNone/>
              <a:tabLst/>
              <a:defRPr/>
            </a:pPr>
            <a:r>
              <a:rPr kumimoji="0" lang="en-US" altLang="en-US" sz="3800" b="1" i="0" u="none" strike="noStrike" kern="1200" cap="none" spc="0" normalizeH="0" baseline="0" noProof="0" dirty="0">
                <a:ln>
                  <a:noFill/>
                </a:ln>
                <a:solidFill>
                  <a:srgbClr val="7030A0"/>
                </a:solidFill>
                <a:effectLst/>
                <a:uLnTx/>
                <a:uFillTx/>
                <a:latin typeface="HP001 4 hàng" pitchFamily="34" charset="0"/>
                <a:ea typeface="+mn-ea"/>
                <a:cs typeface="+mn-cs"/>
              </a:rPr>
              <a:t>                                                                                             </a:t>
            </a:r>
          </a:p>
          <a:p>
            <a:pPr marL="0" marR="0" lvl="0" indent="0" algn="l" defTabSz="1316038" rtl="0" eaLnBrk="1" fontAlgn="auto" latinLnBrk="0" hangingPunct="1">
              <a:lnSpc>
                <a:spcPct val="100000"/>
              </a:lnSpc>
              <a:spcBef>
                <a:spcPts val="0"/>
              </a:spcBef>
              <a:spcAft>
                <a:spcPts val="750"/>
              </a:spcAft>
              <a:buClrTx/>
              <a:buSzTx/>
              <a:buFontTx/>
              <a:buNone/>
              <a:tabLst/>
              <a:defRPr/>
            </a:pPr>
            <a:r>
              <a:rPr kumimoji="0" lang="en-US" altLang="en-US" sz="3800" b="1" i="0" u="none" strike="noStrike" kern="1200" cap="none" spc="0" normalizeH="0" baseline="0" noProof="0" dirty="0">
                <a:ln>
                  <a:noFill/>
                </a:ln>
                <a:solidFill>
                  <a:srgbClr val="7030A0"/>
                </a:solidFill>
                <a:effectLst/>
                <a:uLnTx/>
                <a:uFillTx/>
                <a:latin typeface="HP001 4 hàng" pitchFamily="34" charset="0"/>
                <a:ea typeface="+mn-ea"/>
                <a:cs typeface="+mn-cs"/>
              </a:rPr>
              <a:t>  </a:t>
            </a:r>
          </a:p>
          <a:p>
            <a:pPr marL="0" marR="0" lvl="0" indent="0" algn="l" defTabSz="1316038" rtl="0" eaLnBrk="1" fontAlgn="auto" latinLnBrk="0" hangingPunct="1">
              <a:lnSpc>
                <a:spcPct val="100000"/>
              </a:lnSpc>
              <a:spcBef>
                <a:spcPts val="0"/>
              </a:spcBef>
              <a:spcAft>
                <a:spcPts val="750"/>
              </a:spcAft>
              <a:buClrTx/>
              <a:buSzTx/>
              <a:buFontTx/>
              <a:buNone/>
              <a:tabLst/>
              <a:defRPr/>
            </a:pPr>
            <a:endParaRPr kumimoji="0" lang="en-US" altLang="en-US" sz="3800" b="1" i="0" u="none" strike="noStrike" kern="1200" cap="none" spc="0" normalizeH="0" baseline="0" noProof="0" dirty="0">
              <a:ln>
                <a:noFill/>
              </a:ln>
              <a:solidFill>
                <a:srgbClr val="7030A0"/>
              </a:solidFill>
              <a:effectLst/>
              <a:uLnTx/>
              <a:uFillTx/>
              <a:latin typeface="HP001 4 hàng" pitchFamily="34" charset="0"/>
              <a:ea typeface="+mn-ea"/>
              <a:cs typeface="+mn-cs"/>
            </a:endParaRPr>
          </a:p>
          <a:p>
            <a:pPr marL="0" marR="0" lvl="0" indent="0" algn="l" defTabSz="1316038" rtl="0" eaLnBrk="1" fontAlgn="auto" latinLnBrk="0" hangingPunct="1">
              <a:lnSpc>
                <a:spcPct val="100000"/>
              </a:lnSpc>
              <a:spcBef>
                <a:spcPts val="0"/>
              </a:spcBef>
              <a:spcAft>
                <a:spcPts val="750"/>
              </a:spcAft>
              <a:buClrTx/>
              <a:buSzTx/>
              <a:buFontTx/>
              <a:buNone/>
              <a:tabLst/>
              <a:defRPr/>
            </a:pPr>
            <a:endParaRPr kumimoji="0" lang="en-US" altLang="en-US" sz="3800" b="1" i="0" u="none" strike="noStrike" kern="1200" cap="none" spc="0" normalizeH="0" baseline="0" noProof="0" dirty="0">
              <a:ln>
                <a:noFill/>
              </a:ln>
              <a:solidFill>
                <a:srgbClr val="7030A0"/>
              </a:solidFill>
              <a:effectLst/>
              <a:uLnTx/>
              <a:uFillTx/>
              <a:latin typeface="HP001 4 hàng" pitchFamily="34" charset="0"/>
              <a:ea typeface="+mn-ea"/>
              <a:cs typeface="+mn-cs"/>
            </a:endParaRPr>
          </a:p>
          <a:p>
            <a:pPr marL="0" marR="0" lvl="0" indent="0" algn="l" defTabSz="1316038" rtl="0" eaLnBrk="1" fontAlgn="auto" latinLnBrk="0" hangingPunct="1">
              <a:lnSpc>
                <a:spcPct val="100000"/>
              </a:lnSpc>
              <a:spcBef>
                <a:spcPts val="0"/>
              </a:spcBef>
              <a:spcAft>
                <a:spcPts val="750"/>
              </a:spcAft>
              <a:buClrTx/>
              <a:buSzTx/>
              <a:buFontTx/>
              <a:buNone/>
              <a:tabLst/>
              <a:defRPr/>
            </a:pPr>
            <a:endParaRPr kumimoji="0" lang="en-US" altLang="en-US" sz="3800" b="1" i="0" u="none" strike="noStrike" kern="1200" cap="none" spc="0" normalizeH="0" baseline="0" noProof="0" dirty="0">
              <a:ln>
                <a:noFill/>
              </a:ln>
              <a:solidFill>
                <a:srgbClr val="7030A0"/>
              </a:solidFill>
              <a:effectLst/>
              <a:uLnTx/>
              <a:uFillTx/>
              <a:latin typeface="HP001 4 hàng" pitchFamily="34" charset="0"/>
              <a:ea typeface="+mn-ea"/>
              <a:cs typeface="+mn-cs"/>
            </a:endParaRPr>
          </a:p>
          <a:p>
            <a:pPr marL="0" marR="0" lvl="0" indent="0" algn="l" defTabSz="1316038" rtl="0" eaLnBrk="1" fontAlgn="auto" latinLnBrk="0" hangingPunct="1">
              <a:lnSpc>
                <a:spcPct val="100000"/>
              </a:lnSpc>
              <a:spcBef>
                <a:spcPts val="0"/>
              </a:spcBef>
              <a:spcAft>
                <a:spcPts val="750"/>
              </a:spcAft>
              <a:buClrTx/>
              <a:buSzTx/>
              <a:buFontTx/>
              <a:buNone/>
              <a:tabLst/>
              <a:defRPr/>
            </a:pPr>
            <a:endParaRPr kumimoji="0" lang="en-US" altLang="en-US" sz="3800" b="1" i="0" u="none" strike="noStrike" kern="1200" cap="none" spc="0" normalizeH="0" baseline="0" noProof="0" dirty="0">
              <a:ln>
                <a:noFill/>
              </a:ln>
              <a:solidFill>
                <a:srgbClr val="7030A0"/>
              </a:solidFill>
              <a:effectLst/>
              <a:uLnTx/>
              <a:uFillTx/>
              <a:latin typeface="HP001 4 hàng" pitchFamily="34" charset="0"/>
              <a:ea typeface="+mn-ea"/>
              <a:cs typeface="+mn-cs"/>
            </a:endParaRPr>
          </a:p>
          <a:p>
            <a:pPr marL="0" marR="0" lvl="0" indent="0" algn="l" defTabSz="1316038" rtl="0" eaLnBrk="1" fontAlgn="auto" latinLnBrk="0" hangingPunct="1">
              <a:lnSpc>
                <a:spcPct val="100000"/>
              </a:lnSpc>
              <a:spcBef>
                <a:spcPts val="0"/>
              </a:spcBef>
              <a:spcAft>
                <a:spcPts val="750"/>
              </a:spcAft>
              <a:buClrTx/>
              <a:buSzTx/>
              <a:buFontTx/>
              <a:buNone/>
              <a:tabLst/>
              <a:defRPr/>
            </a:pPr>
            <a:endParaRPr kumimoji="0" lang="en-US" altLang="en-US" sz="3800" b="1" i="0" u="none" strike="noStrike" kern="1200" cap="none" spc="0" normalizeH="0" baseline="0" noProof="0" dirty="0">
              <a:ln>
                <a:noFill/>
              </a:ln>
              <a:solidFill>
                <a:srgbClr val="7030A0"/>
              </a:solidFill>
              <a:effectLst/>
              <a:uLnTx/>
              <a:uFillTx/>
              <a:latin typeface="HP001 4 hàng" pitchFamily="34" charset="0"/>
              <a:ea typeface="+mn-ea"/>
              <a:cs typeface="+mn-cs"/>
            </a:endParaRPr>
          </a:p>
          <a:p>
            <a:pPr marL="0" marR="0" lvl="0" indent="0" algn="l" defTabSz="1316038" rtl="0" eaLnBrk="1" fontAlgn="auto" latinLnBrk="0" hangingPunct="1">
              <a:lnSpc>
                <a:spcPct val="100000"/>
              </a:lnSpc>
              <a:spcBef>
                <a:spcPts val="0"/>
              </a:spcBef>
              <a:spcAft>
                <a:spcPts val="0"/>
              </a:spcAft>
              <a:buClrTx/>
              <a:buSzTx/>
              <a:buFontTx/>
              <a:buNone/>
              <a:tabLst/>
              <a:defRPr/>
            </a:pPr>
            <a:r>
              <a:rPr kumimoji="0" lang="en-US" altLang="en-US" sz="3800" b="1" i="0" u="none" strike="noStrike" kern="1200" cap="none" spc="0" normalizeH="0" baseline="0" noProof="0">
                <a:ln>
                  <a:noFill/>
                </a:ln>
                <a:solidFill>
                  <a:srgbClr val="7030A0"/>
                </a:solidFill>
                <a:effectLst/>
                <a:uLnTx/>
                <a:uFillTx/>
                <a:latin typeface="HP001 4 hàng" pitchFamily="34" charset="0"/>
                <a:ea typeface="+mn-ea"/>
                <a:cs typeface="+mn-cs"/>
              </a:rPr>
              <a:t>         Thứ ba </a:t>
            </a:r>
            <a:r>
              <a:rPr kumimoji="0" lang="en-US" altLang="en-US" sz="3800" b="1" i="0" u="none" strike="noStrike" kern="1200" cap="none" spc="0" normalizeH="0" baseline="0" noProof="0" err="1">
                <a:ln>
                  <a:noFill/>
                </a:ln>
                <a:solidFill>
                  <a:srgbClr val="7030A0"/>
                </a:solidFill>
                <a:effectLst/>
                <a:uLnTx/>
                <a:uFillTx/>
                <a:latin typeface="HP001 4 hàng" pitchFamily="34" charset="0"/>
                <a:ea typeface="+mn-ea"/>
                <a:cs typeface="+mn-cs"/>
              </a:rPr>
              <a:t>ngày</a:t>
            </a:r>
            <a:r>
              <a:rPr kumimoji="0" lang="en-US" altLang="en-US" sz="3800" b="1" i="0" u="none" strike="noStrike" kern="1200" cap="none" spc="0" normalizeH="0" baseline="0" noProof="0">
                <a:ln>
                  <a:noFill/>
                </a:ln>
                <a:solidFill>
                  <a:srgbClr val="7030A0"/>
                </a:solidFill>
                <a:effectLst/>
                <a:uLnTx/>
                <a:uFillTx/>
                <a:latin typeface="HP001 4 hàng" pitchFamily="34" charset="0"/>
                <a:ea typeface="+mn-ea"/>
                <a:cs typeface="+mn-cs"/>
              </a:rPr>
              <a:t> </a:t>
            </a:r>
            <a:r>
              <a:rPr lang="en-US" altLang="en-US" sz="3800" b="1">
                <a:solidFill>
                  <a:srgbClr val="7030A0"/>
                </a:solidFill>
                <a:latin typeface="HP001 4 hàng" pitchFamily="34" charset="0"/>
              </a:rPr>
              <a:t>4</a:t>
            </a:r>
            <a:r>
              <a:rPr kumimoji="0" lang="en-US" altLang="en-US" sz="3800" b="1" i="0" u="none" strike="noStrike" kern="1200" cap="none" spc="0" normalizeH="0" baseline="0" noProof="0">
                <a:ln>
                  <a:noFill/>
                </a:ln>
                <a:solidFill>
                  <a:srgbClr val="7030A0"/>
                </a:solidFill>
                <a:effectLst/>
                <a:uLnTx/>
                <a:uFillTx/>
                <a:latin typeface="HP001 4 hàng" pitchFamily="34" charset="0"/>
                <a:ea typeface="+mn-ea"/>
                <a:cs typeface="+mn-cs"/>
              </a:rPr>
              <a:t> </a:t>
            </a:r>
            <a:r>
              <a:rPr kumimoji="0" lang="en-US" sz="3800" b="1" i="0" u="none" strike="noStrike" kern="1200" cap="none" spc="0" normalizeH="0" baseline="0" noProof="0" err="1">
                <a:ln>
                  <a:noFill/>
                </a:ln>
                <a:solidFill>
                  <a:srgbClr val="7030A0"/>
                </a:solidFill>
                <a:effectLst/>
                <a:uLnTx/>
                <a:uFillTx/>
                <a:latin typeface="HP001 4 hàng" pitchFamily="34" charset="0"/>
                <a:ea typeface="Calibri"/>
                <a:cs typeface="Arial"/>
              </a:rPr>
              <a:t>Ǉ</a:t>
            </a:r>
            <a:r>
              <a:rPr kumimoji="0" lang="en-US" altLang="en-US" sz="3800" b="1" i="0" u="none" strike="noStrike" kern="1200" cap="none" spc="0" normalizeH="0" baseline="0" noProof="0" err="1">
                <a:ln>
                  <a:noFill/>
                </a:ln>
                <a:solidFill>
                  <a:srgbClr val="7030A0"/>
                </a:solidFill>
                <a:effectLst/>
                <a:uLnTx/>
                <a:uFillTx/>
                <a:latin typeface="HP001 4 hàng" pitchFamily="34" charset="0"/>
                <a:ea typeface="+mn-ea"/>
                <a:cs typeface="+mn-cs"/>
              </a:rPr>
              <a:t>háng</a:t>
            </a:r>
            <a:r>
              <a:rPr kumimoji="0" lang="en-US" altLang="en-US" sz="3800" b="1" i="0" u="none" strike="noStrike" kern="1200" cap="none" spc="0" normalizeH="0" baseline="0" noProof="0">
                <a:ln>
                  <a:noFill/>
                </a:ln>
                <a:solidFill>
                  <a:srgbClr val="7030A0"/>
                </a:solidFill>
                <a:effectLst/>
                <a:uLnTx/>
                <a:uFillTx/>
                <a:latin typeface="HP001 4 hàng" pitchFamily="34" charset="0"/>
                <a:ea typeface="+mn-ea"/>
                <a:cs typeface="+mn-cs"/>
              </a:rPr>
              <a:t> 1 </a:t>
            </a:r>
            <a:r>
              <a:rPr kumimoji="0" lang="en-US" altLang="en-US" sz="3800" b="1" i="0" u="none" strike="noStrike" kern="1200" cap="none" spc="0" normalizeH="0" baseline="0" noProof="0" err="1">
                <a:ln>
                  <a:noFill/>
                </a:ln>
                <a:solidFill>
                  <a:srgbClr val="7030A0"/>
                </a:solidFill>
                <a:effectLst/>
                <a:uLnTx/>
                <a:uFillTx/>
                <a:latin typeface="HP001 4 hàng" pitchFamily="34" charset="0"/>
                <a:ea typeface="+mn-ea"/>
                <a:cs typeface="+mn-cs"/>
              </a:rPr>
              <a:t>năm</a:t>
            </a:r>
            <a:r>
              <a:rPr kumimoji="0" lang="en-US" altLang="en-US" sz="3800" b="1" i="0" u="none" strike="noStrike" kern="1200" cap="none" spc="0" normalizeH="0" baseline="0" noProof="0">
                <a:ln>
                  <a:noFill/>
                </a:ln>
                <a:solidFill>
                  <a:srgbClr val="7030A0"/>
                </a:solidFill>
                <a:effectLst/>
                <a:uLnTx/>
                <a:uFillTx/>
                <a:latin typeface="HP001 4 hàng" pitchFamily="34" charset="0"/>
                <a:ea typeface="+mn-ea"/>
                <a:cs typeface="+mn-cs"/>
              </a:rPr>
              <a:t> 2022</a:t>
            </a:r>
            <a:endParaRPr kumimoji="0" lang="en-US" altLang="en-US" sz="3800" b="1" i="0" u="none" strike="noStrike" kern="1200" cap="none" spc="0" normalizeH="0" baseline="0" noProof="0" dirty="0">
              <a:ln>
                <a:noFill/>
              </a:ln>
              <a:solidFill>
                <a:srgbClr val="7030A0"/>
              </a:solidFill>
              <a:effectLst/>
              <a:uLnTx/>
              <a:uFillTx/>
              <a:latin typeface="HP001 4 hàng" pitchFamily="34" charset="0"/>
              <a:ea typeface="+mn-ea"/>
              <a:cs typeface="+mn-cs"/>
            </a:endParaRPr>
          </a:p>
        </p:txBody>
      </p:sp>
      <p:sp>
        <p:nvSpPr>
          <p:cNvPr id="9" name="Text Box 2"/>
          <p:cNvSpPr txBox="1">
            <a:spLocks noChangeArrowheads="1"/>
          </p:cNvSpPr>
          <p:nvPr/>
        </p:nvSpPr>
        <p:spPr bwMode="auto">
          <a:xfrm>
            <a:off x="3486152" y="1064880"/>
            <a:ext cx="4445448" cy="50006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lstStyle>
            <a:lvl1pPr defTabSz="1316038">
              <a:defRPr sz="4600">
                <a:solidFill>
                  <a:schemeClr val="tx1"/>
                </a:solidFill>
                <a:latin typeface="HP001 4H" panose="020B0603050302020204" pitchFamily="34" charset="0"/>
              </a:defRPr>
            </a:lvl1pPr>
            <a:lvl2pPr marL="742950" indent="-285750" defTabSz="1316038">
              <a:defRPr sz="4600">
                <a:solidFill>
                  <a:schemeClr val="tx1"/>
                </a:solidFill>
                <a:latin typeface="HP001 4H" panose="020B0603050302020204" pitchFamily="34" charset="0"/>
              </a:defRPr>
            </a:lvl2pPr>
            <a:lvl3pPr marL="1143000" indent="-228600" defTabSz="1316038">
              <a:defRPr sz="4600">
                <a:solidFill>
                  <a:schemeClr val="tx1"/>
                </a:solidFill>
                <a:latin typeface="HP001 4H" panose="020B0603050302020204" pitchFamily="34" charset="0"/>
              </a:defRPr>
            </a:lvl3pPr>
            <a:lvl4pPr marL="1600200" indent="-228600" defTabSz="1316038">
              <a:defRPr sz="4600">
                <a:solidFill>
                  <a:schemeClr val="tx1"/>
                </a:solidFill>
                <a:latin typeface="HP001 4H" panose="020B0603050302020204" pitchFamily="34" charset="0"/>
              </a:defRPr>
            </a:lvl4pPr>
            <a:lvl5pPr marL="2057400" indent="-228600" defTabSz="1316038">
              <a:defRPr sz="4600">
                <a:solidFill>
                  <a:schemeClr val="tx1"/>
                </a:solidFill>
                <a:latin typeface="HP001 4H" panose="020B0603050302020204" pitchFamily="34" charset="0"/>
              </a:defRPr>
            </a:lvl5pPr>
            <a:lvl6pPr marL="2514600" indent="-228600" defTabSz="1316038" eaLnBrk="0" fontAlgn="base" hangingPunct="0">
              <a:spcBef>
                <a:spcPct val="0"/>
              </a:spcBef>
              <a:spcAft>
                <a:spcPct val="0"/>
              </a:spcAft>
              <a:defRPr sz="4600">
                <a:solidFill>
                  <a:schemeClr val="tx1"/>
                </a:solidFill>
                <a:latin typeface="HP001 4H" panose="020B0603050302020204" pitchFamily="34" charset="0"/>
              </a:defRPr>
            </a:lvl6pPr>
            <a:lvl7pPr marL="2971800" indent="-228600" defTabSz="1316038" eaLnBrk="0" fontAlgn="base" hangingPunct="0">
              <a:spcBef>
                <a:spcPct val="0"/>
              </a:spcBef>
              <a:spcAft>
                <a:spcPct val="0"/>
              </a:spcAft>
              <a:defRPr sz="4600">
                <a:solidFill>
                  <a:schemeClr val="tx1"/>
                </a:solidFill>
                <a:latin typeface="HP001 4H" panose="020B0603050302020204" pitchFamily="34" charset="0"/>
              </a:defRPr>
            </a:lvl7pPr>
            <a:lvl8pPr marL="3429000" indent="-228600" defTabSz="1316038" eaLnBrk="0" fontAlgn="base" hangingPunct="0">
              <a:spcBef>
                <a:spcPct val="0"/>
              </a:spcBef>
              <a:spcAft>
                <a:spcPct val="0"/>
              </a:spcAft>
              <a:defRPr sz="4600">
                <a:solidFill>
                  <a:schemeClr val="tx1"/>
                </a:solidFill>
                <a:latin typeface="HP001 4H" panose="020B0603050302020204" pitchFamily="34" charset="0"/>
              </a:defRPr>
            </a:lvl8pPr>
            <a:lvl9pPr marL="3886200" indent="-228600" defTabSz="1316038" eaLnBrk="0" fontAlgn="base" hangingPunct="0">
              <a:spcBef>
                <a:spcPct val="0"/>
              </a:spcBef>
              <a:spcAft>
                <a:spcPct val="0"/>
              </a:spcAft>
              <a:defRPr sz="4600">
                <a:solidFill>
                  <a:schemeClr val="tx1"/>
                </a:solidFill>
                <a:latin typeface="HP001 4H" panose="020B0603050302020204" pitchFamily="34" charset="0"/>
              </a:defRPr>
            </a:lvl9pPr>
          </a:lstStyle>
          <a:p>
            <a:pPr marL="0" marR="0" lvl="0" indent="0" algn="l" defTabSz="1316038" rtl="0" eaLnBrk="1" fontAlgn="auto" latinLnBrk="0" hangingPunct="1">
              <a:lnSpc>
                <a:spcPct val="100000"/>
              </a:lnSpc>
              <a:spcBef>
                <a:spcPts val="0"/>
              </a:spcBef>
              <a:spcAft>
                <a:spcPts val="750"/>
              </a:spcAft>
              <a:buClrTx/>
              <a:buSzTx/>
              <a:buFontTx/>
              <a:buNone/>
              <a:tabLst/>
              <a:defRPr/>
            </a:pPr>
            <a:r>
              <a:rPr kumimoji="0" lang="en-US" altLang="en-US" sz="3800" b="1" i="0" u="none" strike="noStrike" kern="1200" cap="none" spc="0" normalizeH="0" baseline="0" noProof="0" dirty="0">
                <a:ln>
                  <a:noFill/>
                </a:ln>
                <a:solidFill>
                  <a:srgbClr val="7030A0"/>
                </a:solidFill>
                <a:effectLst/>
                <a:uLnTx/>
                <a:uFillTx/>
                <a:latin typeface="HP001 4 hàng" pitchFamily="34" charset="0"/>
                <a:ea typeface="+mn-ea"/>
                <a:cs typeface="+mn-cs"/>
              </a:rPr>
              <a:t> T</a:t>
            </a:r>
            <a:r>
              <a:rPr kumimoji="0" lang="el-GR" altLang="en-US" sz="3800" b="1" i="0" u="none" strike="noStrike" kern="1200" cap="none" spc="0" normalizeH="0" baseline="0" noProof="0" dirty="0">
                <a:ln>
                  <a:noFill/>
                </a:ln>
                <a:solidFill>
                  <a:srgbClr val="7030A0"/>
                </a:solidFill>
                <a:effectLst/>
                <a:uLnTx/>
                <a:uFillTx/>
                <a:latin typeface="HP001 4 hàng" pitchFamily="34" charset="0"/>
                <a:ea typeface="+mn-ea"/>
                <a:cs typeface="+mn-cs"/>
              </a:rPr>
              <a:t>Θ</a:t>
            </a:r>
            <a:r>
              <a:rPr kumimoji="0" lang="en-US" altLang="en-US" sz="3800" b="1" i="0" u="none" strike="noStrike" kern="1200" cap="none" spc="0" normalizeH="0" baseline="0" noProof="0" dirty="0" err="1">
                <a:ln>
                  <a:noFill/>
                </a:ln>
                <a:solidFill>
                  <a:srgbClr val="7030A0"/>
                </a:solidFill>
                <a:effectLst/>
                <a:uLnTx/>
                <a:uFillTx/>
                <a:latin typeface="HP001 4 hàng" pitchFamily="34" charset="0"/>
                <a:ea typeface="+mn-ea"/>
                <a:cs typeface="+mn-cs"/>
              </a:rPr>
              <a:t>Ğng</a:t>
            </a:r>
            <a:r>
              <a:rPr kumimoji="0" lang="en-US" altLang="en-US" sz="3800" b="1" i="0" u="none" strike="noStrike" kern="1200" cap="none" spc="0" normalizeH="0" baseline="0" noProof="0" dirty="0">
                <a:ln>
                  <a:noFill/>
                </a:ln>
                <a:solidFill>
                  <a:srgbClr val="7030A0"/>
                </a:solidFill>
                <a:effectLst/>
                <a:uLnTx/>
                <a:uFillTx/>
                <a:latin typeface="HP001 4 hàng" pitchFamily="34" charset="0"/>
                <a:ea typeface="+mn-ea"/>
                <a:cs typeface="+mn-cs"/>
              </a:rPr>
              <a:t> V</a:t>
            </a:r>
            <a:r>
              <a:rPr kumimoji="0" lang="el-GR" altLang="en-US" sz="3800" b="1" i="0" u="none" strike="noStrike" kern="1200" cap="none" spc="0" normalizeH="0" baseline="0" noProof="0" dirty="0">
                <a:ln>
                  <a:noFill/>
                </a:ln>
                <a:solidFill>
                  <a:srgbClr val="7030A0"/>
                </a:solidFill>
                <a:effectLst/>
                <a:uLnTx/>
                <a:uFillTx/>
                <a:latin typeface="HP001 4 hàng" pitchFamily="34" charset="0"/>
                <a:ea typeface="+mn-ea"/>
                <a:cs typeface="+mn-cs"/>
              </a:rPr>
              <a:t>Η</a:t>
            </a:r>
            <a:r>
              <a:rPr kumimoji="0" lang="en-US" altLang="en-US" sz="3800" b="1" i="0" u="none" strike="noStrike" kern="1200" cap="none" spc="0" normalizeH="0" baseline="0" noProof="0" dirty="0">
                <a:ln>
                  <a:noFill/>
                </a:ln>
                <a:solidFill>
                  <a:srgbClr val="7030A0"/>
                </a:solidFill>
                <a:effectLst/>
                <a:uLnTx/>
                <a:uFillTx/>
                <a:latin typeface="HP001 4 hàng" pitchFamily="34" charset="0"/>
                <a:ea typeface="+mn-ea"/>
                <a:cs typeface="+mn-cs"/>
              </a:rPr>
              <a:t>İt</a:t>
            </a:r>
            <a:r>
              <a:rPr kumimoji="0" lang="el-GR" altLang="en-US" sz="3800" b="1" i="0" u="none" strike="noStrike" kern="1200" cap="none" spc="0" normalizeH="0" baseline="0" noProof="0" dirty="0">
                <a:ln>
                  <a:noFill/>
                </a:ln>
                <a:solidFill>
                  <a:srgbClr val="7030A0"/>
                </a:solidFill>
                <a:effectLst/>
                <a:uLnTx/>
                <a:uFillTx/>
                <a:latin typeface="HP001 4 hàng" pitchFamily="34" charset="0"/>
                <a:ea typeface="+mn-ea"/>
                <a:cs typeface="+mn-cs"/>
              </a:rPr>
              <a:t> </a:t>
            </a:r>
            <a:endParaRPr kumimoji="0" lang="en-US" altLang="en-US" sz="3800" b="1" i="0" u="none" strike="noStrike" kern="1200" cap="none" spc="0" normalizeH="0" baseline="0" noProof="0" dirty="0">
              <a:ln>
                <a:noFill/>
              </a:ln>
              <a:solidFill>
                <a:srgbClr val="7030A0"/>
              </a:solidFill>
              <a:effectLst/>
              <a:uLnTx/>
              <a:uFillTx/>
              <a:latin typeface="HP001 4 hàng" pitchFamily="34" charset="0"/>
              <a:ea typeface="+mn-ea"/>
              <a:cs typeface="+mn-cs"/>
            </a:endParaRPr>
          </a:p>
        </p:txBody>
      </p:sp>
      <p:sp>
        <p:nvSpPr>
          <p:cNvPr id="17" name="Text Box 2"/>
          <p:cNvSpPr txBox="1">
            <a:spLocks noChangeArrowheads="1"/>
          </p:cNvSpPr>
          <p:nvPr/>
        </p:nvSpPr>
        <p:spPr bwMode="auto">
          <a:xfrm>
            <a:off x="1335083" y="1773199"/>
            <a:ext cx="10321468" cy="50006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lstStyle>
            <a:lvl1pPr defTabSz="1316038">
              <a:defRPr sz="4600">
                <a:solidFill>
                  <a:schemeClr val="tx1"/>
                </a:solidFill>
                <a:latin typeface="HP001 4H" panose="020B0603050302020204" pitchFamily="34" charset="0"/>
              </a:defRPr>
            </a:lvl1pPr>
            <a:lvl2pPr marL="742950" indent="-285750" defTabSz="1316038">
              <a:defRPr sz="4600">
                <a:solidFill>
                  <a:schemeClr val="tx1"/>
                </a:solidFill>
                <a:latin typeface="HP001 4H" panose="020B0603050302020204" pitchFamily="34" charset="0"/>
              </a:defRPr>
            </a:lvl2pPr>
            <a:lvl3pPr marL="1143000" indent="-228600" defTabSz="1316038">
              <a:defRPr sz="4600">
                <a:solidFill>
                  <a:schemeClr val="tx1"/>
                </a:solidFill>
                <a:latin typeface="HP001 4H" panose="020B0603050302020204" pitchFamily="34" charset="0"/>
              </a:defRPr>
            </a:lvl3pPr>
            <a:lvl4pPr marL="1600200" indent="-228600" defTabSz="1316038">
              <a:defRPr sz="4600">
                <a:solidFill>
                  <a:schemeClr val="tx1"/>
                </a:solidFill>
                <a:latin typeface="HP001 4H" panose="020B0603050302020204" pitchFamily="34" charset="0"/>
              </a:defRPr>
            </a:lvl4pPr>
            <a:lvl5pPr marL="2057400" indent="-228600" defTabSz="1316038">
              <a:defRPr sz="4600">
                <a:solidFill>
                  <a:schemeClr val="tx1"/>
                </a:solidFill>
                <a:latin typeface="HP001 4H" panose="020B0603050302020204" pitchFamily="34" charset="0"/>
              </a:defRPr>
            </a:lvl5pPr>
            <a:lvl6pPr marL="2514600" indent="-228600" defTabSz="1316038" eaLnBrk="0" fontAlgn="base" hangingPunct="0">
              <a:spcBef>
                <a:spcPct val="0"/>
              </a:spcBef>
              <a:spcAft>
                <a:spcPct val="0"/>
              </a:spcAft>
              <a:defRPr sz="4600">
                <a:solidFill>
                  <a:schemeClr val="tx1"/>
                </a:solidFill>
                <a:latin typeface="HP001 4H" panose="020B0603050302020204" pitchFamily="34" charset="0"/>
              </a:defRPr>
            </a:lvl6pPr>
            <a:lvl7pPr marL="2971800" indent="-228600" defTabSz="1316038" eaLnBrk="0" fontAlgn="base" hangingPunct="0">
              <a:spcBef>
                <a:spcPct val="0"/>
              </a:spcBef>
              <a:spcAft>
                <a:spcPct val="0"/>
              </a:spcAft>
              <a:defRPr sz="4600">
                <a:solidFill>
                  <a:schemeClr val="tx1"/>
                </a:solidFill>
                <a:latin typeface="HP001 4H" panose="020B0603050302020204" pitchFamily="34" charset="0"/>
              </a:defRPr>
            </a:lvl7pPr>
            <a:lvl8pPr marL="3429000" indent="-228600" defTabSz="1316038" eaLnBrk="0" fontAlgn="base" hangingPunct="0">
              <a:spcBef>
                <a:spcPct val="0"/>
              </a:spcBef>
              <a:spcAft>
                <a:spcPct val="0"/>
              </a:spcAft>
              <a:defRPr sz="4600">
                <a:solidFill>
                  <a:schemeClr val="tx1"/>
                </a:solidFill>
                <a:latin typeface="HP001 4H" panose="020B0603050302020204" pitchFamily="34" charset="0"/>
              </a:defRPr>
            </a:lvl8pPr>
            <a:lvl9pPr marL="3886200" indent="-228600" defTabSz="1316038" eaLnBrk="0" fontAlgn="base" hangingPunct="0">
              <a:spcBef>
                <a:spcPct val="0"/>
              </a:spcBef>
              <a:spcAft>
                <a:spcPct val="0"/>
              </a:spcAft>
              <a:defRPr sz="4600">
                <a:solidFill>
                  <a:schemeClr val="tx1"/>
                </a:solidFill>
                <a:latin typeface="HP001 4H" panose="020B0603050302020204" pitchFamily="34" charset="0"/>
              </a:defRPr>
            </a:lvl9pPr>
          </a:lstStyle>
          <a:p>
            <a:pPr marL="0" marR="0" lvl="0" indent="0" algn="l" defTabSz="1316038" rtl="0" eaLnBrk="1" fontAlgn="auto" latinLnBrk="0" hangingPunct="1">
              <a:lnSpc>
                <a:spcPct val="100000"/>
              </a:lnSpc>
              <a:spcBef>
                <a:spcPts val="0"/>
              </a:spcBef>
              <a:spcAft>
                <a:spcPts val="750"/>
              </a:spcAft>
              <a:buClrTx/>
              <a:buSzTx/>
              <a:buFontTx/>
              <a:buNone/>
              <a:tabLst/>
              <a:defRPr/>
            </a:pPr>
            <a:r>
              <a:rPr kumimoji="0" lang="en-US" altLang="en-US" sz="3800" b="1" i="0" u="none" strike="noStrike" kern="1200" cap="none" spc="0" normalizeH="0" baseline="0" noProof="0">
                <a:ln>
                  <a:noFill/>
                </a:ln>
                <a:solidFill>
                  <a:srgbClr val="7030A0"/>
                </a:solidFill>
                <a:effectLst/>
                <a:uLnTx/>
                <a:uFillTx/>
                <a:latin typeface="HP001 4 hàng" pitchFamily="34" charset="0"/>
                <a:ea typeface="+mn-ea"/>
                <a:cs typeface="+mn-cs"/>
              </a:rPr>
              <a:t>         </a:t>
            </a:r>
            <a:r>
              <a:rPr lang="en-US" altLang="en-US" sz="3800" b="1">
                <a:solidFill>
                  <a:srgbClr val="7030A0"/>
                </a:solidFill>
                <a:latin typeface="HP001 4 hàng" pitchFamily="34" charset="0"/>
              </a:rPr>
              <a:t>Ôn tập cuối học kì 1 </a:t>
            </a:r>
            <a:r>
              <a:rPr kumimoji="0" lang="en-US" altLang="en-US" sz="3800" b="1" i="0" u="none" strike="noStrike" kern="1200" cap="none" spc="0" normalizeH="0" noProof="0">
                <a:ln>
                  <a:noFill/>
                </a:ln>
                <a:solidFill>
                  <a:srgbClr val="7030A0"/>
                </a:solidFill>
                <a:effectLst/>
                <a:uLnTx/>
                <a:uFillTx/>
                <a:latin typeface="HP001 4 hàng" pitchFamily="34" charset="0"/>
                <a:ea typeface="+mn-ea"/>
                <a:cs typeface="+mn-cs"/>
              </a:rPr>
              <a:t>( Tiết 3 + </a:t>
            </a:r>
            <a:r>
              <a:rPr lang="en-US" altLang="en-US" sz="3800" b="1">
                <a:solidFill>
                  <a:srgbClr val="7030A0"/>
                </a:solidFill>
                <a:latin typeface="HP001 4 hàng" pitchFamily="34" charset="0"/>
              </a:rPr>
              <a:t>4</a:t>
            </a:r>
            <a:r>
              <a:rPr kumimoji="0" lang="en-US" altLang="en-US" sz="3800" b="1" i="0" u="none" strike="noStrike" kern="1200" cap="none" spc="0" normalizeH="0" noProof="0">
                <a:ln>
                  <a:noFill/>
                </a:ln>
                <a:solidFill>
                  <a:srgbClr val="7030A0"/>
                </a:solidFill>
                <a:effectLst/>
                <a:uLnTx/>
                <a:uFillTx/>
                <a:latin typeface="HP001 4 hàng" pitchFamily="34" charset="0"/>
                <a:ea typeface="+mn-ea"/>
                <a:cs typeface="+mn-cs"/>
              </a:rPr>
              <a:t>)</a:t>
            </a:r>
            <a:endParaRPr kumimoji="0" lang="en-US" altLang="en-US" sz="3800" b="1" i="0" u="none" strike="noStrike" kern="1200" cap="none" spc="0" normalizeH="0" baseline="0" noProof="0" dirty="0">
              <a:ln>
                <a:noFill/>
              </a:ln>
              <a:solidFill>
                <a:srgbClr val="7030A0"/>
              </a:solidFill>
              <a:effectLst/>
              <a:uLnTx/>
              <a:uFillTx/>
              <a:latin typeface="HP001 4 hàng" pitchFamily="34" charset="0"/>
              <a:ea typeface="+mn-ea"/>
              <a:cs typeface="+mn-cs"/>
            </a:endParaRPr>
          </a:p>
        </p:txBody>
      </p:sp>
    </p:spTree>
    <p:custDataLst>
      <p:tags r:id="rId1"/>
    </p:custDataLst>
    <p:extLst>
      <p:ext uri="{BB962C8B-B14F-4D97-AF65-F5344CB8AC3E}">
        <p14:creationId xmlns:p14="http://schemas.microsoft.com/office/powerpoint/2010/main" val="3380173375"/>
      </p:ext>
    </p:extLst>
  </p:cSld>
  <p:clrMapOvr>
    <a:masterClrMapping/>
  </p:clrMapOvr>
  <mc:AlternateContent xmlns:mc="http://schemas.openxmlformats.org/markup-compatibility/2006" xmlns:p14="http://schemas.microsoft.com/office/powerpoint/2010/main">
    <mc:Choice Requires="p14">
      <p:transition spd="slow" p14:dur="175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6000" b="-16000"/>
          </a:stretch>
        </a:blipFill>
        <a:effectLst/>
      </p:bgPr>
    </p:bg>
    <p:spTree>
      <p:nvGrpSpPr>
        <p:cNvPr id="1" name=""/>
        <p:cNvGrpSpPr/>
        <p:nvPr/>
      </p:nvGrpSpPr>
      <p:grpSpPr>
        <a:xfrm>
          <a:off x="0" y="0"/>
          <a:ext cx="0" cy="0"/>
          <a:chOff x="0" y="0"/>
          <a:chExt cx="0" cy="0"/>
        </a:xfrm>
      </p:grpSpPr>
      <p:sp>
        <p:nvSpPr>
          <p:cNvPr id="11" name="Subtitle 2"/>
          <p:cNvSpPr txBox="1"/>
          <p:nvPr/>
        </p:nvSpPr>
        <p:spPr>
          <a:xfrm>
            <a:off x="922548" y="2563592"/>
            <a:ext cx="10398133" cy="1621765"/>
          </a:xfrm>
          <a:prstGeom prst="rect">
            <a:avLst/>
          </a:prstGeom>
        </p:spPr>
        <p:txBody>
          <a:bodyPr spcFirstLastPara="1" vert="horz" lIns="121920" tIns="60960" rIns="121920" bIns="60960" numCol="1" rtlCol="0" anchor="t">
            <a:prstTxWarp prst="textArchUp">
              <a:avLst/>
            </a:prstTxWarp>
            <a:noAutofit/>
          </a:bodyPr>
          <a:lstStyle>
            <a:lvl1pPr marL="0" indent="0" algn="ctr" defTabSz="685800" rtl="0" eaLnBrk="1" latinLnBrk="0" hangingPunct="1">
              <a:lnSpc>
                <a:spcPct val="100000"/>
              </a:lnSpc>
              <a:spcBef>
                <a:spcPts val="700"/>
              </a:spcBef>
              <a:buClr>
                <a:schemeClr val="tx2"/>
              </a:buClr>
              <a:buFont typeface="Arial" panose="020B0604020202020204" pitchFamily="34" charset="0"/>
              <a:buNone/>
              <a:defRPr sz="1500" b="1" i="0" kern="1200" cap="all" spc="300" baseline="0">
                <a:solidFill>
                  <a:schemeClr val="tx2"/>
                </a:solidFill>
                <a:latin typeface="+mn-lt"/>
                <a:ea typeface="+mn-ea"/>
                <a:cs typeface="+mn-cs"/>
              </a:defRPr>
            </a:lvl1pPr>
            <a:lvl2pPr marL="342900" indent="0" algn="ctr" defTabSz="685800" rtl="0" eaLnBrk="1" latinLnBrk="0" hangingPunct="1">
              <a:lnSpc>
                <a:spcPct val="110000"/>
              </a:lnSpc>
              <a:spcBef>
                <a:spcPts val="700"/>
              </a:spcBef>
              <a:buClr>
                <a:schemeClr val="tx2"/>
              </a:buClr>
              <a:buFont typeface="Gill Sans MT" panose="020B0502020104020203" pitchFamily="34" charset="0"/>
              <a:buNone/>
              <a:defRPr sz="1500" kern="1200">
                <a:solidFill>
                  <a:schemeClr val="tx1">
                    <a:lumMod val="65000"/>
                    <a:lumOff val="35000"/>
                  </a:schemeClr>
                </a:solidFill>
                <a:latin typeface="+mn-lt"/>
                <a:ea typeface="+mn-ea"/>
                <a:cs typeface="+mn-cs"/>
              </a:defRPr>
            </a:lvl2pPr>
            <a:lvl3pPr marL="685800" indent="0" algn="ctr" defTabSz="685800" rtl="0" eaLnBrk="1" latinLnBrk="0" hangingPunct="1">
              <a:lnSpc>
                <a:spcPct val="110000"/>
              </a:lnSpc>
              <a:spcBef>
                <a:spcPts val="700"/>
              </a:spcBef>
              <a:buClr>
                <a:schemeClr val="tx2"/>
              </a:buClr>
              <a:buFont typeface="Arial" panose="020B0604020202020204" pitchFamily="34" charset="0"/>
              <a:buNone/>
              <a:defRPr sz="1350" kern="1200">
                <a:solidFill>
                  <a:schemeClr val="tx1">
                    <a:lumMod val="65000"/>
                    <a:lumOff val="35000"/>
                  </a:schemeClr>
                </a:solidFill>
                <a:latin typeface="+mn-lt"/>
                <a:ea typeface="+mn-ea"/>
                <a:cs typeface="+mn-cs"/>
              </a:defRPr>
            </a:lvl3pPr>
            <a:lvl4pPr marL="1028700" indent="0" algn="ctr" defTabSz="685800" rtl="0" eaLnBrk="1" latinLnBrk="0" hangingPunct="1">
              <a:lnSpc>
                <a:spcPct val="110000"/>
              </a:lnSpc>
              <a:spcBef>
                <a:spcPts val="700"/>
              </a:spcBef>
              <a:buClr>
                <a:schemeClr val="tx2"/>
              </a:buClr>
              <a:buFont typeface="Gill Sans MT" panose="020B0502020104020203" pitchFamily="34" charset="0"/>
              <a:buNone/>
              <a:defRPr sz="1200" kern="1200">
                <a:solidFill>
                  <a:schemeClr val="tx1">
                    <a:lumMod val="65000"/>
                    <a:lumOff val="35000"/>
                  </a:schemeClr>
                </a:solidFill>
                <a:latin typeface="+mn-lt"/>
                <a:ea typeface="+mn-ea"/>
                <a:cs typeface="+mn-cs"/>
              </a:defRPr>
            </a:lvl4pPr>
            <a:lvl5pPr marL="1371600" indent="0" algn="ctr" defTabSz="685800" rtl="0" eaLnBrk="1" latinLnBrk="0" hangingPunct="1">
              <a:lnSpc>
                <a:spcPct val="110000"/>
              </a:lnSpc>
              <a:spcBef>
                <a:spcPts val="700"/>
              </a:spcBef>
              <a:buClr>
                <a:schemeClr val="tx2"/>
              </a:buClr>
              <a:buFont typeface="Arial" panose="020B0604020202020204" pitchFamily="34" charset="0"/>
              <a:buNone/>
              <a:defRPr sz="1200" kern="1200">
                <a:solidFill>
                  <a:schemeClr val="tx1">
                    <a:lumMod val="65000"/>
                    <a:lumOff val="35000"/>
                  </a:schemeClr>
                </a:solidFill>
                <a:latin typeface="+mn-lt"/>
                <a:ea typeface="+mn-ea"/>
                <a:cs typeface="+mn-cs"/>
              </a:defRPr>
            </a:lvl5pPr>
            <a:lvl6pPr marL="1714500" indent="0" algn="ctr" defTabSz="685800" rtl="0" eaLnBrk="1" latinLnBrk="0" hangingPunct="1">
              <a:lnSpc>
                <a:spcPct val="110000"/>
              </a:lnSpc>
              <a:spcBef>
                <a:spcPts val="700"/>
              </a:spcBef>
              <a:buClr>
                <a:schemeClr val="tx2"/>
              </a:buClr>
              <a:buFont typeface="Gill Sans MT" panose="020B0502020104020203" pitchFamily="34" charset="0"/>
              <a:buNone/>
              <a:defRPr sz="1200" kern="1200">
                <a:solidFill>
                  <a:schemeClr val="tx1">
                    <a:lumMod val="65000"/>
                    <a:lumOff val="35000"/>
                  </a:schemeClr>
                </a:solidFill>
                <a:latin typeface="+mn-lt"/>
                <a:ea typeface="+mn-ea"/>
                <a:cs typeface="+mn-cs"/>
              </a:defRPr>
            </a:lvl6pPr>
            <a:lvl7pPr marL="2057400" indent="0" algn="ctr" defTabSz="685800" rtl="0" eaLnBrk="1" latinLnBrk="0" hangingPunct="1">
              <a:lnSpc>
                <a:spcPct val="110000"/>
              </a:lnSpc>
              <a:spcBef>
                <a:spcPts val="700"/>
              </a:spcBef>
              <a:buClr>
                <a:schemeClr val="tx2"/>
              </a:buClr>
              <a:buFont typeface="Arial" panose="020B0604020202020204" pitchFamily="34" charset="0"/>
              <a:buNone/>
              <a:defRPr sz="1200" kern="1200">
                <a:solidFill>
                  <a:schemeClr val="tx1">
                    <a:lumMod val="65000"/>
                    <a:lumOff val="35000"/>
                  </a:schemeClr>
                </a:solidFill>
                <a:latin typeface="+mn-lt"/>
                <a:ea typeface="+mn-ea"/>
                <a:cs typeface="+mn-cs"/>
              </a:defRPr>
            </a:lvl7pPr>
            <a:lvl8pPr marL="2400300" indent="0" algn="ctr" defTabSz="685800" rtl="0" eaLnBrk="1" latinLnBrk="0" hangingPunct="1">
              <a:lnSpc>
                <a:spcPct val="110000"/>
              </a:lnSpc>
              <a:spcBef>
                <a:spcPts val="700"/>
              </a:spcBef>
              <a:buClr>
                <a:schemeClr val="tx2"/>
              </a:buClr>
              <a:buFont typeface="Gill Sans MT" panose="020B0502020104020203" pitchFamily="34" charset="0"/>
              <a:buNone/>
              <a:defRPr sz="1200" kern="1200" baseline="0">
                <a:solidFill>
                  <a:schemeClr val="tx1">
                    <a:lumMod val="65000"/>
                    <a:lumOff val="35000"/>
                  </a:schemeClr>
                </a:solidFill>
                <a:latin typeface="+mn-lt"/>
                <a:ea typeface="+mn-ea"/>
                <a:cs typeface="+mn-cs"/>
              </a:defRPr>
            </a:lvl8pPr>
            <a:lvl9pPr marL="2743200" indent="0" algn="ctr" defTabSz="685800" rtl="0" eaLnBrk="1" latinLnBrk="0" hangingPunct="1">
              <a:lnSpc>
                <a:spcPct val="110000"/>
              </a:lnSpc>
              <a:spcBef>
                <a:spcPts val="700"/>
              </a:spcBef>
              <a:buClr>
                <a:schemeClr val="tx2"/>
              </a:buClr>
              <a:buFont typeface="Arial" panose="020B0604020202020204" pitchFamily="34" charset="0"/>
              <a:buNone/>
              <a:defRPr sz="1200" kern="1200" baseline="0">
                <a:solidFill>
                  <a:schemeClr val="tx1">
                    <a:lumMod val="65000"/>
                    <a:lumOff val="35000"/>
                  </a:schemeClr>
                </a:solidFill>
                <a:latin typeface="+mn-lt"/>
                <a:ea typeface="+mn-ea"/>
                <a:cs typeface="+mn-cs"/>
              </a:defRPr>
            </a:lvl9pPr>
          </a:lstStyle>
          <a:p>
            <a:pPr marL="0" marR="0" lvl="0" indent="0" algn="ctr" defTabSz="685800" rtl="0" eaLnBrk="1" fontAlgn="auto" latinLnBrk="0" hangingPunct="1">
              <a:lnSpc>
                <a:spcPct val="100000"/>
              </a:lnSpc>
              <a:spcBef>
                <a:spcPts val="700"/>
              </a:spcBef>
              <a:spcAft>
                <a:spcPts val="0"/>
              </a:spcAft>
              <a:buClr>
                <a:srgbClr val="0B082E"/>
              </a:buClr>
              <a:buSzTx/>
              <a:buFont typeface="Arial" panose="020B0604020202020204" pitchFamily="34" charset="0"/>
              <a:buNone/>
              <a:tabLst/>
              <a:defRPr/>
            </a:pPr>
            <a:r>
              <a:rPr kumimoji="0" lang="en-US" sz="6665" b="1" i="0" u="none" strike="noStrike" kern="1200" cap="none" spc="0" normalizeH="0" baseline="0" noProof="0" dirty="0">
                <a:ln w="22225">
                  <a:solidFill>
                    <a:srgbClr val="1B376E"/>
                  </a:solidFill>
                  <a:prstDash val="solid"/>
                </a:ln>
                <a:solidFill>
                  <a:srgbClr val="1B376E">
                    <a:lumMod val="40000"/>
                    <a:lumOff val="60000"/>
                  </a:srgbClr>
                </a:solidFill>
                <a:effectLst/>
                <a:uLnTx/>
                <a:uFillTx/>
                <a:latin typeface="Times New Roman" panose="02020603050405020304" pitchFamily="18" charset="0"/>
                <a:ea typeface="+mn-ea"/>
                <a:cs typeface="Times New Roman" panose="02020603050405020304" pitchFamily="18" charset="0"/>
              </a:rPr>
              <a:t>Ôn tập cuối học kì I</a:t>
            </a:r>
          </a:p>
          <a:p>
            <a:pPr marL="0" marR="0" lvl="0" indent="0" algn="ctr" defTabSz="685800" rtl="0" eaLnBrk="1" fontAlgn="auto" latinLnBrk="0" hangingPunct="1">
              <a:lnSpc>
                <a:spcPct val="100000"/>
              </a:lnSpc>
              <a:spcBef>
                <a:spcPts val="700"/>
              </a:spcBef>
              <a:spcAft>
                <a:spcPts val="0"/>
              </a:spcAft>
              <a:buClr>
                <a:srgbClr val="0B082E"/>
              </a:buClr>
              <a:buSzTx/>
              <a:buFont typeface="Arial" panose="020B0604020202020204" pitchFamily="34" charset="0"/>
              <a:buNone/>
              <a:tabLst/>
              <a:defRPr/>
            </a:pPr>
            <a:r>
              <a:rPr kumimoji="0" lang="en-US" sz="6665" b="1" i="0" u="none" strike="noStrike" kern="1200" cap="none" spc="0" normalizeH="0" baseline="0" noProof="0" dirty="0">
                <a:ln w="22225">
                  <a:solidFill>
                    <a:srgbClr val="1B376E"/>
                  </a:solidFill>
                  <a:prstDash val="solid"/>
                </a:ln>
                <a:solidFill>
                  <a:srgbClr val="1B376E">
                    <a:lumMod val="40000"/>
                    <a:lumOff val="60000"/>
                  </a:srgbClr>
                </a:solidFill>
                <a:effectLst/>
                <a:uLnTx/>
                <a:uFillTx/>
                <a:latin typeface="Times New Roman" panose="02020603050405020304" pitchFamily="18" charset="0"/>
                <a:ea typeface="+mn-ea"/>
                <a:cs typeface="Times New Roman" panose="02020603050405020304" pitchFamily="18" charset="0"/>
              </a:rPr>
              <a:t>(tiết 3 + 4) </a:t>
            </a:r>
          </a:p>
        </p:txBody>
      </p:sp>
      <p:sp>
        <p:nvSpPr>
          <p:cNvPr id="5" name="Subtitle 2"/>
          <p:cNvSpPr txBox="1"/>
          <p:nvPr/>
        </p:nvSpPr>
        <p:spPr>
          <a:xfrm>
            <a:off x="1886986" y="910337"/>
            <a:ext cx="9062559" cy="1819865"/>
          </a:xfrm>
          <a:prstGeom prst="rect">
            <a:avLst/>
          </a:prstGeom>
        </p:spPr>
        <p:txBody>
          <a:bodyPr spcFirstLastPara="1" vert="horz" lIns="91440" tIns="45720" rIns="91440" bIns="45720" numCol="1" rtlCol="0" anchor="t">
            <a:prstTxWarp prst="textArchUp">
              <a:avLst/>
            </a:prstTxWarp>
            <a:noAutofit/>
          </a:bodyPr>
          <a:lstStyle>
            <a:lvl1pPr marL="0" indent="0" algn="ctr" defTabSz="914400" rtl="0" eaLnBrk="1" latinLnBrk="0" hangingPunct="1">
              <a:lnSpc>
                <a:spcPct val="100000"/>
              </a:lnSpc>
              <a:spcBef>
                <a:spcPts val="700"/>
              </a:spcBef>
              <a:buClr>
                <a:schemeClr val="tx2"/>
              </a:buClr>
              <a:buFont typeface="Arial" panose="020B0604020202020204" pitchFamily="34" charset="0"/>
              <a:buNone/>
              <a:defRPr sz="2000" b="1" i="0" kern="1200" cap="all" spc="400" baseline="0">
                <a:solidFill>
                  <a:schemeClr val="tx2"/>
                </a:solidFill>
                <a:latin typeface="+mn-lt"/>
                <a:ea typeface="+mn-ea"/>
                <a:cs typeface="+mn-cs"/>
              </a:defRPr>
            </a:lvl1pPr>
            <a:lvl2pPr marL="457200" indent="0" algn="ctr" defTabSz="914400" rtl="0" eaLnBrk="1" latinLnBrk="0" hangingPunct="1">
              <a:lnSpc>
                <a:spcPct val="110000"/>
              </a:lnSpc>
              <a:spcBef>
                <a:spcPts val="700"/>
              </a:spcBef>
              <a:buClr>
                <a:schemeClr val="tx2"/>
              </a:buClr>
              <a:buFont typeface="Gill Sans MT" panose="020B0502020104020203" pitchFamily="34" charset="0"/>
              <a:buNone/>
              <a:defRPr sz="2000" kern="1200">
                <a:solidFill>
                  <a:schemeClr val="tx1">
                    <a:lumMod val="65000"/>
                    <a:lumOff val="35000"/>
                  </a:schemeClr>
                </a:solidFill>
                <a:latin typeface="+mn-lt"/>
                <a:ea typeface="+mn-ea"/>
                <a:cs typeface="+mn-cs"/>
              </a:defRPr>
            </a:lvl2pPr>
            <a:lvl3pPr marL="914400" indent="0" algn="ctr" defTabSz="914400" rtl="0" eaLnBrk="1" latinLnBrk="0" hangingPunct="1">
              <a:lnSpc>
                <a:spcPct val="110000"/>
              </a:lnSpc>
              <a:spcBef>
                <a:spcPts val="700"/>
              </a:spcBef>
              <a:buClr>
                <a:schemeClr val="tx2"/>
              </a:buClr>
              <a:buFont typeface="Arial" panose="020B0604020202020204" pitchFamily="34" charset="0"/>
              <a:buNone/>
              <a:defRPr sz="1800" kern="1200">
                <a:solidFill>
                  <a:schemeClr val="tx1">
                    <a:lumMod val="65000"/>
                    <a:lumOff val="35000"/>
                  </a:schemeClr>
                </a:solidFill>
                <a:latin typeface="+mn-lt"/>
                <a:ea typeface="+mn-ea"/>
                <a:cs typeface="+mn-cs"/>
              </a:defRPr>
            </a:lvl3pPr>
            <a:lvl4pPr marL="1371600" indent="0" algn="ctr" defTabSz="914400" rtl="0" eaLnBrk="1" latinLnBrk="0" hangingPunct="1">
              <a:lnSpc>
                <a:spcPct val="110000"/>
              </a:lnSpc>
              <a:spcBef>
                <a:spcPts val="700"/>
              </a:spcBef>
              <a:buClr>
                <a:schemeClr val="tx2"/>
              </a:buClr>
              <a:buFont typeface="Gill Sans MT" panose="020B0502020104020203" pitchFamily="34" charset="0"/>
              <a:buNone/>
              <a:defRPr sz="1600" kern="1200">
                <a:solidFill>
                  <a:schemeClr val="tx1">
                    <a:lumMod val="65000"/>
                    <a:lumOff val="35000"/>
                  </a:schemeClr>
                </a:solidFill>
                <a:latin typeface="+mn-lt"/>
                <a:ea typeface="+mn-ea"/>
                <a:cs typeface="+mn-cs"/>
              </a:defRPr>
            </a:lvl4pPr>
            <a:lvl5pPr marL="1828800" indent="0" algn="ctr" defTabSz="914400" rtl="0" eaLnBrk="1" latinLnBrk="0" hangingPunct="1">
              <a:lnSpc>
                <a:spcPct val="110000"/>
              </a:lnSpc>
              <a:spcBef>
                <a:spcPts val="700"/>
              </a:spcBef>
              <a:buClr>
                <a:schemeClr val="tx2"/>
              </a:buClr>
              <a:buFont typeface="Arial" panose="020B0604020202020204" pitchFamily="34" charset="0"/>
              <a:buNone/>
              <a:defRPr sz="1600" kern="1200">
                <a:solidFill>
                  <a:schemeClr val="tx1">
                    <a:lumMod val="65000"/>
                    <a:lumOff val="35000"/>
                  </a:schemeClr>
                </a:solidFill>
                <a:latin typeface="+mn-lt"/>
                <a:ea typeface="+mn-ea"/>
                <a:cs typeface="+mn-cs"/>
              </a:defRPr>
            </a:lvl5pPr>
            <a:lvl6pPr marL="2286000" indent="0" algn="ctr" defTabSz="914400" rtl="0" eaLnBrk="1" latinLnBrk="0" hangingPunct="1">
              <a:lnSpc>
                <a:spcPct val="110000"/>
              </a:lnSpc>
              <a:spcBef>
                <a:spcPts val="700"/>
              </a:spcBef>
              <a:buClr>
                <a:schemeClr val="tx2"/>
              </a:buClr>
              <a:buFont typeface="Gill Sans MT" panose="020B0502020104020203" pitchFamily="34" charset="0"/>
              <a:buNone/>
              <a:defRPr sz="1600" kern="1200">
                <a:solidFill>
                  <a:schemeClr val="tx1">
                    <a:lumMod val="65000"/>
                    <a:lumOff val="35000"/>
                  </a:schemeClr>
                </a:solidFill>
                <a:latin typeface="+mn-lt"/>
                <a:ea typeface="+mn-ea"/>
                <a:cs typeface="+mn-cs"/>
              </a:defRPr>
            </a:lvl6pPr>
            <a:lvl7pPr marL="2743200" indent="0" algn="ctr" defTabSz="914400" rtl="0" eaLnBrk="1" latinLnBrk="0" hangingPunct="1">
              <a:lnSpc>
                <a:spcPct val="110000"/>
              </a:lnSpc>
              <a:spcBef>
                <a:spcPts val="700"/>
              </a:spcBef>
              <a:buClr>
                <a:schemeClr val="tx2"/>
              </a:buClr>
              <a:buFont typeface="Arial" panose="020B0604020202020204" pitchFamily="34" charset="0"/>
              <a:buNone/>
              <a:defRPr sz="1600" kern="1200">
                <a:solidFill>
                  <a:schemeClr val="tx1">
                    <a:lumMod val="65000"/>
                    <a:lumOff val="35000"/>
                  </a:schemeClr>
                </a:solidFill>
                <a:latin typeface="+mn-lt"/>
                <a:ea typeface="+mn-ea"/>
                <a:cs typeface="+mn-cs"/>
              </a:defRPr>
            </a:lvl7pPr>
            <a:lvl8pPr marL="3200400" indent="0" algn="ctr" defTabSz="914400" rtl="0" eaLnBrk="1" latinLnBrk="0" hangingPunct="1">
              <a:lnSpc>
                <a:spcPct val="110000"/>
              </a:lnSpc>
              <a:spcBef>
                <a:spcPts val="700"/>
              </a:spcBef>
              <a:buClr>
                <a:schemeClr val="tx2"/>
              </a:buClr>
              <a:buFont typeface="Gill Sans MT" panose="020B0502020104020203" pitchFamily="34" charset="0"/>
              <a:buNone/>
              <a:defRPr sz="1600" kern="1200" baseline="0">
                <a:solidFill>
                  <a:schemeClr val="tx1">
                    <a:lumMod val="65000"/>
                    <a:lumOff val="35000"/>
                  </a:schemeClr>
                </a:solidFill>
                <a:latin typeface="+mn-lt"/>
                <a:ea typeface="+mn-ea"/>
                <a:cs typeface="+mn-cs"/>
              </a:defRPr>
            </a:lvl8pPr>
            <a:lvl9pPr marL="3657600" indent="0" algn="ctr" defTabSz="914400" rtl="0" eaLnBrk="1" latinLnBrk="0" hangingPunct="1">
              <a:lnSpc>
                <a:spcPct val="110000"/>
              </a:lnSpc>
              <a:spcBef>
                <a:spcPts val="700"/>
              </a:spcBef>
              <a:buClr>
                <a:schemeClr val="tx2"/>
              </a:buClr>
              <a:buFont typeface="Arial" panose="020B0604020202020204" pitchFamily="34" charset="0"/>
              <a:buNone/>
              <a:defRPr sz="1600" kern="1200" baseline="0">
                <a:solidFill>
                  <a:schemeClr val="tx1">
                    <a:lumMod val="65000"/>
                    <a:lumOff val="35000"/>
                  </a:schemeClr>
                </a:solidFill>
                <a:latin typeface="+mn-lt"/>
                <a:ea typeface="+mn-ea"/>
                <a:cs typeface="+mn-cs"/>
              </a:defRPr>
            </a:lvl9pPr>
          </a:lstStyle>
          <a:p>
            <a:pPr marL="0" marR="0" lvl="0" indent="0" algn="ctr" defTabSz="914400" rtl="0" eaLnBrk="1" fontAlgn="auto" latinLnBrk="0" hangingPunct="1">
              <a:lnSpc>
                <a:spcPct val="100000"/>
              </a:lnSpc>
              <a:spcBef>
                <a:spcPts val="700"/>
              </a:spcBef>
              <a:spcAft>
                <a:spcPts val="0"/>
              </a:spcAft>
              <a:buClr>
                <a:srgbClr val="0B082E"/>
              </a:buClr>
              <a:buSzTx/>
              <a:buFont typeface="Arial" panose="020B0604020202020204" pitchFamily="34" charset="0"/>
              <a:buNone/>
              <a:tabLst/>
              <a:defRPr/>
            </a:pPr>
            <a:endParaRPr kumimoji="0" lang="en-US" sz="2800" b="1" i="0" u="none" strike="noStrike" kern="1200" cap="all" spc="400" normalizeH="0" baseline="0" noProof="0" dirty="0">
              <a:ln>
                <a:noFill/>
              </a:ln>
              <a:solidFill>
                <a:srgbClr val="0B082E"/>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510938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370D577-1A5D-4FC9-BD39-7D4E39478933}"/>
              </a:ext>
            </a:extLst>
          </p:cNvPr>
          <p:cNvPicPr>
            <a:picLocks noChangeAspect="1"/>
          </p:cNvPicPr>
          <p:nvPr/>
        </p:nvPicPr>
        <p:blipFill rotWithShape="1">
          <a:blip r:embed="rId2"/>
          <a:srcRect r="5829" b="24976"/>
          <a:stretch/>
        </p:blipFill>
        <p:spPr>
          <a:xfrm>
            <a:off x="112731" y="1518624"/>
            <a:ext cx="6628728" cy="3880692"/>
          </a:xfrm>
          <a:prstGeom prst="rect">
            <a:avLst/>
          </a:prstGeom>
        </p:spPr>
      </p:pic>
      <p:cxnSp>
        <p:nvCxnSpPr>
          <p:cNvPr id="6" name="Straight Connector 5"/>
          <p:cNvCxnSpPr/>
          <p:nvPr/>
        </p:nvCxnSpPr>
        <p:spPr>
          <a:xfrm>
            <a:off x="6842890" y="1105989"/>
            <a:ext cx="0" cy="525126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74469" y="268292"/>
            <a:ext cx="8166018" cy="584775"/>
          </a:xfrm>
          <a:prstGeom prst="rect">
            <a:avLst/>
          </a:prstGeom>
          <a:noFill/>
        </p:spPr>
        <p:txBody>
          <a:bodyPr wrap="none" rtlCol="0">
            <a:spAutoFit/>
          </a:bodyPr>
          <a:lstStyle/>
          <a:p>
            <a:r>
              <a:rPr lang="en-US" sz="3200" b="1" dirty="0">
                <a:solidFill>
                  <a:srgbClr val="0000FF"/>
                </a:solidFill>
                <a:latin typeface="Times New Roman" panose="02020603050405020304" pitchFamily="18" charset="0"/>
                <a:cs typeface="Times New Roman" panose="02020603050405020304" pitchFamily="18" charset="0"/>
              </a:rPr>
              <a:t>Bài 4</a:t>
            </a:r>
            <a:r>
              <a:rPr lang="en-US" sz="3200" dirty="0">
                <a:solidFill>
                  <a:srgbClr val="0000FF"/>
                </a:solidFill>
                <a:latin typeface="Times New Roman" panose="02020603050405020304" pitchFamily="18" charset="0"/>
                <a:cs typeface="Times New Roman" panose="02020603050405020304" pitchFamily="18" charset="0"/>
              </a:rPr>
              <a:t>. Đọc lời của chim hải âu và trả lời câu hỏi.</a:t>
            </a:r>
            <a:endParaRPr lang="vi-VN" sz="3200" dirty="0">
              <a:solidFill>
                <a:srgbClr val="0000FF"/>
              </a:solidFill>
              <a:latin typeface="Times New Roman" panose="02020603050405020304" pitchFamily="18" charset="0"/>
              <a:cs typeface="Times New Roman" panose="02020603050405020304" pitchFamily="18" charset="0"/>
            </a:endParaRPr>
          </a:p>
        </p:txBody>
      </p:sp>
      <p:sp>
        <p:nvSpPr>
          <p:cNvPr id="11" name="TextBox 10"/>
          <p:cNvSpPr txBox="1"/>
          <p:nvPr/>
        </p:nvSpPr>
        <p:spPr>
          <a:xfrm>
            <a:off x="8396856" y="1626201"/>
            <a:ext cx="2244525" cy="584775"/>
          </a:xfrm>
          <a:prstGeom prst="rect">
            <a:avLst/>
          </a:prstGeom>
          <a:noFill/>
        </p:spPr>
        <p:txBody>
          <a:bodyPr wrap="none" rtlCol="0">
            <a:spAutoFit/>
          </a:bodyPr>
          <a:lstStyle/>
          <a:p>
            <a:r>
              <a:rPr lang="en-US" sz="3200" dirty="0">
                <a:latin typeface="Times New Roman" panose="02020603050405020304" pitchFamily="18" charset="0"/>
                <a:cs typeface="Times New Roman" panose="02020603050405020304" pitchFamily="18" charset="0"/>
              </a:rPr>
              <a:t>Tranh vẽ gì?</a:t>
            </a:r>
            <a:endParaRPr lang="vi-VN" sz="3200" dirty="0">
              <a:latin typeface="Times New Roman" panose="02020603050405020304" pitchFamily="18" charset="0"/>
              <a:cs typeface="Times New Roman" panose="02020603050405020304" pitchFamily="18" charset="0"/>
            </a:endParaRPr>
          </a:p>
        </p:txBody>
      </p:sp>
      <p:sp>
        <p:nvSpPr>
          <p:cNvPr id="12" name="TextBox 11"/>
          <p:cNvSpPr txBox="1"/>
          <p:nvPr/>
        </p:nvSpPr>
        <p:spPr>
          <a:xfrm>
            <a:off x="7287946" y="1626201"/>
            <a:ext cx="4462344" cy="584775"/>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Chim hải âu đã nói gì?</a:t>
            </a:r>
            <a:endParaRPr lang="vi-VN" sz="3200" dirty="0">
              <a:latin typeface="Times New Roman" panose="02020603050405020304" pitchFamily="18" charset="0"/>
              <a:cs typeface="Times New Roman" panose="02020603050405020304" pitchFamily="18" charset="0"/>
            </a:endParaRPr>
          </a:p>
        </p:txBody>
      </p:sp>
      <p:cxnSp>
        <p:nvCxnSpPr>
          <p:cNvPr id="14" name="Straight Connector 13"/>
          <p:cNvCxnSpPr/>
          <p:nvPr/>
        </p:nvCxnSpPr>
        <p:spPr>
          <a:xfrm>
            <a:off x="3290047" y="2515161"/>
            <a:ext cx="2940424"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101788" y="2990290"/>
            <a:ext cx="3128683"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3030071" y="3467934"/>
            <a:ext cx="306593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7016233" y="1626201"/>
            <a:ext cx="5041296" cy="1384995"/>
          </a:xfrm>
          <a:prstGeom prst="rect">
            <a:avLst/>
          </a:prstGeom>
          <a:noFill/>
        </p:spPr>
        <p:txBody>
          <a:bodyPr wrap="square" rtlCol="0">
            <a:spAutoFit/>
          </a:bodyPr>
          <a:lstStyle/>
          <a:p>
            <a:pPr algn="just"/>
            <a:r>
              <a:rPr lang="en-US" sz="2800" dirty="0">
                <a:latin typeface="Times New Roman" panose="02020603050405020304" pitchFamily="18" charset="0"/>
                <a:cs typeface="Times New Roman" panose="02020603050405020304" pitchFamily="18" charset="0"/>
              </a:rPr>
              <a:t>Theo em, chim hải âu nói những câu trên với ai, trong tình huống nào? </a:t>
            </a:r>
            <a:endParaRPr lang="vi-VN" sz="2800" dirty="0">
              <a:latin typeface="Times New Roman" panose="02020603050405020304" pitchFamily="18" charset="0"/>
              <a:cs typeface="Times New Roman" panose="02020603050405020304" pitchFamily="18" charset="0"/>
            </a:endParaRPr>
          </a:p>
        </p:txBody>
      </p:sp>
      <p:sp>
        <p:nvSpPr>
          <p:cNvPr id="22" name="TextBox 21"/>
          <p:cNvSpPr txBox="1"/>
          <p:nvPr/>
        </p:nvSpPr>
        <p:spPr>
          <a:xfrm>
            <a:off x="6944322" y="3294879"/>
            <a:ext cx="5041296" cy="1384995"/>
          </a:xfrm>
          <a:prstGeom prst="rect">
            <a:avLst/>
          </a:prstGeom>
          <a:noFill/>
        </p:spPr>
        <p:txBody>
          <a:bodyPr wrap="square" rtlCol="0">
            <a:spAutoFit/>
          </a:bodyPr>
          <a:lstStyle/>
          <a:p>
            <a:pPr algn="just"/>
            <a:r>
              <a:rPr lang="pt-BR" sz="2800" dirty="0">
                <a:solidFill>
                  <a:srgbClr val="FF0000"/>
                </a:solidFill>
                <a:latin typeface="Times New Roman" panose="02020603050405020304" pitchFamily="18" charset="0"/>
                <a:cs typeface="Times New Roman" panose="02020603050405020304" pitchFamily="18" charset="0"/>
              </a:rPr>
              <a:t>- Chim hải âu nói những câu đó khi gặp những bạn chim ở nơi khác đến.</a:t>
            </a:r>
            <a:endParaRPr lang="vi-VN" sz="4400" dirty="0">
              <a:solidFill>
                <a:srgbClr val="FF0000"/>
              </a:solidFill>
              <a:latin typeface="Times New Roman" panose="02020603050405020304" pitchFamily="18" charset="0"/>
              <a:cs typeface="Times New Roman" panose="02020603050405020304" pitchFamily="18" charset="0"/>
            </a:endParaRPr>
          </a:p>
        </p:txBody>
      </p:sp>
      <p:sp>
        <p:nvSpPr>
          <p:cNvPr id="23" name="Rectangle 22"/>
          <p:cNvSpPr/>
          <p:nvPr/>
        </p:nvSpPr>
        <p:spPr>
          <a:xfrm>
            <a:off x="6944322" y="4778892"/>
            <a:ext cx="4948518" cy="1384995"/>
          </a:xfrm>
          <a:prstGeom prst="rect">
            <a:avLst/>
          </a:prstGeom>
        </p:spPr>
        <p:txBody>
          <a:bodyPr wrap="square">
            <a:spAutoFit/>
          </a:bodyPr>
          <a:lstStyle/>
          <a:p>
            <a:pPr algn="just"/>
            <a:r>
              <a:rPr lang="pt-BR"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Chim hải âu nói lời chào và lời tự giới thiệu với những người bạn mới....</a:t>
            </a:r>
            <a:endParaRPr lang="vi-VN" sz="2800" dirty="0">
              <a:solidFill>
                <a:srgbClr val="FF0000"/>
              </a:solidFill>
              <a:latin typeface="Times New Roman" panose="02020603050405020304" pitchFamily="18" charset="0"/>
              <a:cs typeface="Times New Roman" panose="02020603050405020304" pitchFamily="18" charset="0"/>
            </a:endParaRPr>
          </a:p>
        </p:txBody>
      </p:sp>
      <p:sp>
        <p:nvSpPr>
          <p:cNvPr id="24" name="TextBox 23"/>
          <p:cNvSpPr txBox="1"/>
          <p:nvPr/>
        </p:nvSpPr>
        <p:spPr>
          <a:xfrm>
            <a:off x="6998470" y="2057089"/>
            <a:ext cx="5041296" cy="954107"/>
          </a:xfrm>
          <a:prstGeom prst="rect">
            <a:avLst/>
          </a:prstGeom>
          <a:noFill/>
        </p:spPr>
        <p:txBody>
          <a:bodyPr wrap="square" rtlCol="0">
            <a:spAutoFit/>
          </a:bodyPr>
          <a:lstStyle/>
          <a:p>
            <a:pPr algn="just"/>
            <a:r>
              <a:rPr lang="en-US" sz="2800" dirty="0">
                <a:latin typeface="Times New Roman" panose="02020603050405020304" pitchFamily="18" charset="0"/>
                <a:cs typeface="Times New Roman" panose="02020603050405020304" pitchFamily="18" charset="0"/>
              </a:rPr>
              <a:t>Em hãy đóng vai một loài chim khác, đáp lời hải âu?</a:t>
            </a:r>
            <a:endParaRPr lang="vi-VN"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4161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1" nodeType="clickEffect">
                                  <p:stCondLst>
                                    <p:cond delay="0"/>
                                  </p:stCondLst>
                                  <p:childTnLst>
                                    <p:animEffect transition="out" filter="fade">
                                      <p:cBhvr>
                                        <p:cTn id="16" dur="500"/>
                                        <p:tgtEl>
                                          <p:spTgt spid="11"/>
                                        </p:tgtEl>
                                      </p:cBhvr>
                                    </p:animEffect>
                                    <p:set>
                                      <p:cBhvr>
                                        <p:cTn id="17" dur="1" fill="hold">
                                          <p:stCondLst>
                                            <p:cond delay="499"/>
                                          </p:stCondLst>
                                        </p:cTn>
                                        <p:tgtEl>
                                          <p:spTgt spid="11"/>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left)">
                                      <p:cBhvr>
                                        <p:cTn id="27" dur="500"/>
                                        <p:tgtEl>
                                          <p:spTgt spid="14"/>
                                        </p:tgtEl>
                                      </p:cBhvr>
                                    </p:animEffect>
                                  </p:childTnLst>
                                </p:cTn>
                              </p:par>
                              <p:par>
                                <p:cTn id="28" presetID="22" presetClass="entr" presetSubtype="8" fill="hold" nodeType="with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left)">
                                      <p:cBhvr>
                                        <p:cTn id="30" dur="500"/>
                                        <p:tgtEl>
                                          <p:spTgt spid="15"/>
                                        </p:tgtEl>
                                      </p:cBhvr>
                                    </p:animEffect>
                                  </p:childTnLst>
                                </p:cTn>
                              </p:par>
                              <p:par>
                                <p:cTn id="31" presetID="22" presetClass="entr" presetSubtype="8" fill="hold" nodeType="with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wipe(left)">
                                      <p:cBhvr>
                                        <p:cTn id="33" dur="500"/>
                                        <p:tgtEl>
                                          <p:spTgt spid="17"/>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xit" presetSubtype="0" fill="hold" grpId="1" nodeType="clickEffect">
                                  <p:stCondLst>
                                    <p:cond delay="0"/>
                                  </p:stCondLst>
                                  <p:childTnLst>
                                    <p:animEffect transition="out" filter="fade">
                                      <p:cBhvr>
                                        <p:cTn id="37" dur="500"/>
                                        <p:tgtEl>
                                          <p:spTgt spid="12"/>
                                        </p:tgtEl>
                                      </p:cBhvr>
                                    </p:animEffect>
                                    <p:set>
                                      <p:cBhvr>
                                        <p:cTn id="38" dur="1" fill="hold">
                                          <p:stCondLst>
                                            <p:cond delay="499"/>
                                          </p:stCondLst>
                                        </p:cTn>
                                        <p:tgtEl>
                                          <p:spTgt spid="12"/>
                                        </p:tgtEl>
                                        <p:attrNameLst>
                                          <p:attrName>style.visibility</p:attrName>
                                        </p:attrNameLst>
                                      </p:cBhvr>
                                      <p:to>
                                        <p:strVal val="hidden"/>
                                      </p:to>
                                    </p:set>
                                  </p:childTnLst>
                                </p:cTn>
                              </p:par>
                              <p:par>
                                <p:cTn id="39" presetID="10" presetClass="exit" presetSubtype="0" fill="hold" nodeType="withEffect">
                                  <p:stCondLst>
                                    <p:cond delay="0"/>
                                  </p:stCondLst>
                                  <p:childTnLst>
                                    <p:animEffect transition="out" filter="fade">
                                      <p:cBhvr>
                                        <p:cTn id="40" dur="500"/>
                                        <p:tgtEl>
                                          <p:spTgt spid="14"/>
                                        </p:tgtEl>
                                      </p:cBhvr>
                                    </p:animEffect>
                                    <p:set>
                                      <p:cBhvr>
                                        <p:cTn id="41" dur="1" fill="hold">
                                          <p:stCondLst>
                                            <p:cond delay="499"/>
                                          </p:stCondLst>
                                        </p:cTn>
                                        <p:tgtEl>
                                          <p:spTgt spid="14"/>
                                        </p:tgtEl>
                                        <p:attrNameLst>
                                          <p:attrName>style.visibility</p:attrName>
                                        </p:attrNameLst>
                                      </p:cBhvr>
                                      <p:to>
                                        <p:strVal val="hidden"/>
                                      </p:to>
                                    </p:set>
                                  </p:childTnLst>
                                </p:cTn>
                              </p:par>
                              <p:par>
                                <p:cTn id="42" presetID="10" presetClass="exit" presetSubtype="0" fill="hold" nodeType="withEffect">
                                  <p:stCondLst>
                                    <p:cond delay="0"/>
                                  </p:stCondLst>
                                  <p:childTnLst>
                                    <p:animEffect transition="out" filter="fade">
                                      <p:cBhvr>
                                        <p:cTn id="43" dur="500"/>
                                        <p:tgtEl>
                                          <p:spTgt spid="15"/>
                                        </p:tgtEl>
                                      </p:cBhvr>
                                    </p:animEffect>
                                    <p:set>
                                      <p:cBhvr>
                                        <p:cTn id="44" dur="1" fill="hold">
                                          <p:stCondLst>
                                            <p:cond delay="499"/>
                                          </p:stCondLst>
                                        </p:cTn>
                                        <p:tgtEl>
                                          <p:spTgt spid="15"/>
                                        </p:tgtEl>
                                        <p:attrNameLst>
                                          <p:attrName>style.visibility</p:attrName>
                                        </p:attrNameLst>
                                      </p:cBhvr>
                                      <p:to>
                                        <p:strVal val="hidden"/>
                                      </p:to>
                                    </p:set>
                                  </p:childTnLst>
                                </p:cTn>
                              </p:par>
                              <p:par>
                                <p:cTn id="45" presetID="10" presetClass="exit" presetSubtype="0" fill="hold" nodeType="withEffect">
                                  <p:stCondLst>
                                    <p:cond delay="0"/>
                                  </p:stCondLst>
                                  <p:childTnLst>
                                    <p:animEffect transition="out" filter="fade">
                                      <p:cBhvr>
                                        <p:cTn id="46" dur="500"/>
                                        <p:tgtEl>
                                          <p:spTgt spid="17"/>
                                        </p:tgtEl>
                                      </p:cBhvr>
                                    </p:animEffect>
                                    <p:set>
                                      <p:cBhvr>
                                        <p:cTn id="47" dur="1" fill="hold">
                                          <p:stCondLst>
                                            <p:cond delay="499"/>
                                          </p:stCondLst>
                                        </p:cTn>
                                        <p:tgtEl>
                                          <p:spTgt spid="17"/>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fade">
                                      <p:cBhvr>
                                        <p:cTn id="52" dur="500"/>
                                        <p:tgtEl>
                                          <p:spTgt spid="21"/>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2"/>
                                        </p:tgtEl>
                                        <p:attrNameLst>
                                          <p:attrName>style.visibility</p:attrName>
                                        </p:attrNameLst>
                                      </p:cBhvr>
                                      <p:to>
                                        <p:strVal val="visible"/>
                                      </p:to>
                                    </p:set>
                                    <p:animEffect transition="in" filter="fade">
                                      <p:cBhvr>
                                        <p:cTn id="57" dur="500"/>
                                        <p:tgtEl>
                                          <p:spTgt spid="22"/>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fade">
                                      <p:cBhvr>
                                        <p:cTn id="62" dur="500"/>
                                        <p:tgtEl>
                                          <p:spTgt spid="23"/>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xit" presetSubtype="0" fill="hold" grpId="1" nodeType="clickEffect">
                                  <p:stCondLst>
                                    <p:cond delay="0"/>
                                  </p:stCondLst>
                                  <p:childTnLst>
                                    <p:animEffect transition="out" filter="fade">
                                      <p:cBhvr>
                                        <p:cTn id="66" dur="500"/>
                                        <p:tgtEl>
                                          <p:spTgt spid="22"/>
                                        </p:tgtEl>
                                      </p:cBhvr>
                                    </p:animEffect>
                                    <p:set>
                                      <p:cBhvr>
                                        <p:cTn id="67" dur="1" fill="hold">
                                          <p:stCondLst>
                                            <p:cond delay="499"/>
                                          </p:stCondLst>
                                        </p:cTn>
                                        <p:tgtEl>
                                          <p:spTgt spid="22"/>
                                        </p:tgtEl>
                                        <p:attrNameLst>
                                          <p:attrName>style.visibility</p:attrName>
                                        </p:attrNameLst>
                                      </p:cBhvr>
                                      <p:to>
                                        <p:strVal val="hidden"/>
                                      </p:to>
                                    </p:set>
                                  </p:childTnLst>
                                </p:cTn>
                              </p:par>
                              <p:par>
                                <p:cTn id="68" presetID="10" presetClass="exit" presetSubtype="0" fill="hold" grpId="1" nodeType="withEffect">
                                  <p:stCondLst>
                                    <p:cond delay="0"/>
                                  </p:stCondLst>
                                  <p:childTnLst>
                                    <p:animEffect transition="out" filter="fade">
                                      <p:cBhvr>
                                        <p:cTn id="69" dur="500"/>
                                        <p:tgtEl>
                                          <p:spTgt spid="21"/>
                                        </p:tgtEl>
                                      </p:cBhvr>
                                    </p:animEffect>
                                    <p:set>
                                      <p:cBhvr>
                                        <p:cTn id="70" dur="1" fill="hold">
                                          <p:stCondLst>
                                            <p:cond delay="499"/>
                                          </p:stCondLst>
                                        </p:cTn>
                                        <p:tgtEl>
                                          <p:spTgt spid="21"/>
                                        </p:tgtEl>
                                        <p:attrNameLst>
                                          <p:attrName>style.visibility</p:attrName>
                                        </p:attrNameLst>
                                      </p:cBhvr>
                                      <p:to>
                                        <p:strVal val="hidden"/>
                                      </p:to>
                                    </p:set>
                                  </p:childTnLst>
                                </p:cTn>
                              </p:par>
                              <p:par>
                                <p:cTn id="71" presetID="10" presetClass="exit" presetSubtype="0" fill="hold" grpId="1" nodeType="withEffect">
                                  <p:stCondLst>
                                    <p:cond delay="0"/>
                                  </p:stCondLst>
                                  <p:childTnLst>
                                    <p:animEffect transition="out" filter="fade">
                                      <p:cBhvr>
                                        <p:cTn id="72" dur="500"/>
                                        <p:tgtEl>
                                          <p:spTgt spid="23"/>
                                        </p:tgtEl>
                                      </p:cBhvr>
                                    </p:animEffect>
                                    <p:set>
                                      <p:cBhvr>
                                        <p:cTn id="73" dur="1" fill="hold">
                                          <p:stCondLst>
                                            <p:cond delay="499"/>
                                          </p:stCondLst>
                                        </p:cTn>
                                        <p:tgtEl>
                                          <p:spTgt spid="23"/>
                                        </p:tgtEl>
                                        <p:attrNameLst>
                                          <p:attrName>style.visibility</p:attrName>
                                        </p:attrNameLst>
                                      </p:cBhvr>
                                      <p:to>
                                        <p:strVal val="hidden"/>
                                      </p:to>
                                    </p:se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P spid="12" grpId="0"/>
      <p:bldP spid="12" grpId="1"/>
      <p:bldP spid="21" grpId="0"/>
      <p:bldP spid="21" grpId="1"/>
      <p:bldP spid="22" grpId="0"/>
      <p:bldP spid="22" grpId="1"/>
      <p:bldP spid="23" grpId="0"/>
      <p:bldP spid="23" grpId="1"/>
      <p:bldP spid="2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28255" y="318991"/>
            <a:ext cx="7467685" cy="584775"/>
          </a:xfrm>
          <a:prstGeom prst="rect">
            <a:avLst/>
          </a:prstGeom>
          <a:noFill/>
        </p:spPr>
        <p:txBody>
          <a:bodyPr wrap="none" rtlCol="0">
            <a:spAutoFit/>
          </a:bodyPr>
          <a:lstStyle/>
          <a:p>
            <a:r>
              <a:rPr lang="en-US" sz="3200" b="1" dirty="0">
                <a:solidFill>
                  <a:srgbClr val="0000FF"/>
                </a:solidFill>
                <a:latin typeface="Times New Roman" panose="02020603050405020304" pitchFamily="18" charset="0"/>
                <a:cs typeface="Times New Roman" panose="02020603050405020304" pitchFamily="18" charset="0"/>
              </a:rPr>
              <a:t>Bài 5</a:t>
            </a:r>
            <a:r>
              <a:rPr lang="en-US" sz="3200" dirty="0">
                <a:solidFill>
                  <a:srgbClr val="0000FF"/>
                </a:solidFill>
                <a:latin typeface="Times New Roman" panose="02020603050405020304" pitchFamily="18" charset="0"/>
                <a:cs typeface="Times New Roman" panose="02020603050405020304" pitchFamily="18" charset="0"/>
              </a:rPr>
              <a:t>. Thực hành luyện nói theo tình huống.</a:t>
            </a:r>
            <a:endParaRPr lang="vi-VN" sz="3200" dirty="0">
              <a:solidFill>
                <a:srgbClr val="0000FF"/>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428254" y="1100990"/>
            <a:ext cx="6366993" cy="1938992"/>
          </a:xfrm>
          <a:prstGeom prst="rect">
            <a:avLst/>
          </a:prstGeom>
          <a:noFill/>
        </p:spPr>
        <p:txBody>
          <a:bodyPr wrap="square" rtlCol="0">
            <a:spAutoFit/>
          </a:bodyPr>
          <a:lstStyle/>
          <a:p>
            <a:pPr algn="just"/>
            <a:r>
              <a:rPr lang="en-US" sz="3000" dirty="0">
                <a:latin typeface="Times New Roman" panose="02020603050405020304" pitchFamily="18" charset="0"/>
                <a:cs typeface="Times New Roman" panose="02020603050405020304" pitchFamily="18" charset="0"/>
              </a:rPr>
              <a:t>a. Tình huống 1. Nếu em chuyển lớp hoặc chuyển trường, em sẽ giới thiệu về mình như thế nào với các bạn trong lớp mới?</a:t>
            </a:r>
            <a:endParaRPr lang="vi-VN" sz="3000" dirty="0">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E43C668A-F705-4EC1-AA34-E5AF7DB50980}"/>
              </a:ext>
            </a:extLst>
          </p:cNvPr>
          <p:cNvPicPr>
            <a:picLocks noChangeAspect="1"/>
          </p:cNvPicPr>
          <p:nvPr/>
        </p:nvPicPr>
        <p:blipFill rotWithShape="1">
          <a:blip r:embed="rId2"/>
          <a:srcRect l="55795" r="2748" b="14051"/>
          <a:stretch/>
        </p:blipFill>
        <p:spPr>
          <a:xfrm>
            <a:off x="6938682" y="1506072"/>
            <a:ext cx="5253318" cy="320936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 name="TextBox 8"/>
          <p:cNvSpPr txBox="1"/>
          <p:nvPr/>
        </p:nvSpPr>
        <p:spPr>
          <a:xfrm>
            <a:off x="428254" y="3044339"/>
            <a:ext cx="6223555" cy="1477328"/>
          </a:xfrm>
          <a:prstGeom prst="rect">
            <a:avLst/>
          </a:prstGeom>
          <a:noFill/>
        </p:spPr>
        <p:txBody>
          <a:bodyPr wrap="square" rtlCol="0">
            <a:spAutoFit/>
          </a:bodyPr>
          <a:lstStyle/>
          <a:p>
            <a:pPr algn="just"/>
            <a:r>
              <a:rPr lang="en-US" sz="3000" dirty="0">
                <a:solidFill>
                  <a:srgbClr val="FF0000"/>
                </a:solidFill>
                <a:latin typeface="Times New Roman" panose="02020603050405020304" pitchFamily="18" charset="0"/>
                <a:cs typeface="Times New Roman" panose="02020603050405020304" pitchFamily="18" charset="0"/>
              </a:rPr>
              <a:t>- Chào các bạn! Tớ tên là Mai. Tớ là học sinh mới chuyển đến lớp mình. Rất mong được các bạn giúp đỡ.</a:t>
            </a:r>
            <a:endParaRPr lang="vi-VN" sz="3000" dirty="0">
              <a:solidFill>
                <a:srgbClr val="FF0000"/>
              </a:solidFill>
              <a:latin typeface="Times New Roman" panose="02020603050405020304" pitchFamily="18" charset="0"/>
              <a:cs typeface="Times New Roman" panose="02020603050405020304" pitchFamily="18" charset="0"/>
            </a:endParaRPr>
          </a:p>
        </p:txBody>
      </p:sp>
      <p:sp>
        <p:nvSpPr>
          <p:cNvPr id="10" name="TextBox 9"/>
          <p:cNvSpPr txBox="1"/>
          <p:nvPr/>
        </p:nvSpPr>
        <p:spPr>
          <a:xfrm>
            <a:off x="428254" y="4548562"/>
            <a:ext cx="6860052" cy="1938992"/>
          </a:xfrm>
          <a:prstGeom prst="rect">
            <a:avLst/>
          </a:prstGeom>
          <a:noFill/>
        </p:spPr>
        <p:txBody>
          <a:bodyPr wrap="square" rtlCol="0">
            <a:spAutoFit/>
          </a:bodyPr>
          <a:lstStyle/>
          <a:p>
            <a:pPr algn="just"/>
            <a:r>
              <a:rPr lang="en-US" sz="3000" dirty="0">
                <a:solidFill>
                  <a:srgbClr val="FF0000"/>
                </a:solidFill>
                <a:latin typeface="Times New Roman" panose="02020603050405020304" pitchFamily="18" charset="0"/>
                <a:cs typeface="Times New Roman" panose="02020603050405020304" pitchFamily="18" charset="0"/>
              </a:rPr>
              <a:t>- Chào các bạn! Tớ tên là Nam, mới chuyển đến từ trường Ban Mai. Tớ thích học môn Toán. Sở thích của tớ là bơi lội. Rất vui được học cùng các bạn.</a:t>
            </a:r>
            <a:endParaRPr lang="vi-VN" sz="30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19112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28257" y="474481"/>
            <a:ext cx="7467685" cy="584775"/>
          </a:xfrm>
          <a:prstGeom prst="rect">
            <a:avLst/>
          </a:prstGeom>
          <a:noFill/>
        </p:spPr>
        <p:txBody>
          <a:bodyPr wrap="none" rtlCol="0">
            <a:spAutoFit/>
          </a:bodyPr>
          <a:lstStyle/>
          <a:p>
            <a:r>
              <a:rPr lang="en-US" sz="3200" b="1" dirty="0">
                <a:solidFill>
                  <a:srgbClr val="0000FF"/>
                </a:solidFill>
                <a:latin typeface="Times New Roman" panose="02020603050405020304" pitchFamily="18" charset="0"/>
                <a:cs typeface="Times New Roman" panose="02020603050405020304" pitchFamily="18" charset="0"/>
              </a:rPr>
              <a:t>Bài 5</a:t>
            </a:r>
            <a:r>
              <a:rPr lang="en-US" sz="3200" dirty="0">
                <a:solidFill>
                  <a:srgbClr val="0000FF"/>
                </a:solidFill>
                <a:latin typeface="Times New Roman" panose="02020603050405020304" pitchFamily="18" charset="0"/>
                <a:cs typeface="Times New Roman" panose="02020603050405020304" pitchFamily="18" charset="0"/>
              </a:rPr>
              <a:t>. Thực hành luyện nói theo tình huống.</a:t>
            </a:r>
            <a:endParaRPr lang="vi-VN" sz="3200" dirty="0">
              <a:solidFill>
                <a:srgbClr val="0000FF"/>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428257" y="1344057"/>
            <a:ext cx="6223555" cy="2062103"/>
          </a:xfrm>
          <a:prstGeom prst="rect">
            <a:avLst/>
          </a:prstGeom>
          <a:noFill/>
        </p:spPr>
        <p:txBody>
          <a:bodyPr wrap="square" rtlCol="0">
            <a:spAutoFit/>
          </a:bodyPr>
          <a:lstStyle/>
          <a:p>
            <a:pPr algn="just"/>
            <a:r>
              <a:rPr lang="en-US" sz="3200" dirty="0">
                <a:latin typeface="Times New Roman" panose="02020603050405020304" pitchFamily="18" charset="0"/>
                <a:cs typeface="Times New Roman" panose="02020603050405020304" pitchFamily="18" charset="0"/>
              </a:rPr>
              <a:t>b. Tình huống 2: Lớp em có một bạn ở trường khác chuyển đến. Em sẽ nói gì với bạn để thể hiện sự thân thiện?</a:t>
            </a:r>
            <a:endParaRPr lang="vi-VN" sz="3200" dirty="0">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E43C668A-F705-4EC1-AA34-E5AF7DB50980}"/>
              </a:ext>
            </a:extLst>
          </p:cNvPr>
          <p:cNvPicPr>
            <a:picLocks noChangeAspect="1"/>
          </p:cNvPicPr>
          <p:nvPr/>
        </p:nvPicPr>
        <p:blipFill rotWithShape="1">
          <a:blip r:embed="rId2"/>
          <a:srcRect l="55795" r="2748" b="14051"/>
          <a:stretch/>
        </p:blipFill>
        <p:spPr>
          <a:xfrm>
            <a:off x="6938682" y="1506072"/>
            <a:ext cx="5253318" cy="320936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 name="TextBox 7"/>
          <p:cNvSpPr txBox="1"/>
          <p:nvPr/>
        </p:nvSpPr>
        <p:spPr>
          <a:xfrm>
            <a:off x="428257" y="3542908"/>
            <a:ext cx="6223555" cy="1015663"/>
          </a:xfrm>
          <a:prstGeom prst="rect">
            <a:avLst/>
          </a:prstGeom>
          <a:noFill/>
        </p:spPr>
        <p:txBody>
          <a:bodyPr wrap="square" rtlCol="0">
            <a:spAutoFit/>
          </a:bodyPr>
          <a:lstStyle/>
          <a:p>
            <a:pPr algn="just"/>
            <a:r>
              <a:rPr lang="en-US" sz="3000" dirty="0">
                <a:solidFill>
                  <a:srgbClr val="FF0000"/>
                </a:solidFill>
                <a:latin typeface="Times New Roman" panose="02020603050405020304" pitchFamily="18" charset="0"/>
                <a:cs typeface="Times New Roman" panose="02020603050405020304" pitchFamily="18" charset="0"/>
              </a:rPr>
              <a:t>- Chào bạn Mai. Rất vui vì lớp mình có thêm bạn.</a:t>
            </a:r>
            <a:endParaRPr lang="vi-VN" sz="3000" dirty="0">
              <a:solidFill>
                <a:srgbClr val="FF0000"/>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428256" y="4695319"/>
            <a:ext cx="6223555" cy="1477328"/>
          </a:xfrm>
          <a:prstGeom prst="rect">
            <a:avLst/>
          </a:prstGeom>
          <a:noFill/>
        </p:spPr>
        <p:txBody>
          <a:bodyPr wrap="square" rtlCol="0">
            <a:spAutoFit/>
          </a:bodyPr>
          <a:lstStyle/>
          <a:p>
            <a:pPr algn="just"/>
            <a:r>
              <a:rPr lang="en-US" sz="3000" dirty="0">
                <a:solidFill>
                  <a:srgbClr val="FF0000"/>
                </a:solidFill>
                <a:latin typeface="Times New Roman" panose="02020603050405020304" pitchFamily="18" charset="0"/>
                <a:cs typeface="Times New Roman" panose="02020603050405020304" pitchFamily="18" charset="0"/>
              </a:rPr>
              <a:t>- Chào Nam. Rất vui được làm quen với bạn. Có gì cần giúp đỡ cậu cứ nói với chúng mình nhé.</a:t>
            </a:r>
            <a:endParaRPr lang="vi-VN" sz="30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31161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9"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SLIDE_ID_2" val="{47B60F8D-7ED6-4B0A-93E4-4741377BC803}"/>
  <p:tag name="GENSWF_ADVANCE_TIME" val="5"/>
  <p:tag name="TIMING" val="|0.001|0.5|0.5"/>
  <p:tag name="ISPRING_CUSTOM_TIMING_USED" val="1"/>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TotalTime>
  <Words>343</Words>
  <Application>Microsoft Office PowerPoint</Application>
  <PresentationFormat>Màn hình rộng</PresentationFormat>
  <Paragraphs>32</Paragraphs>
  <Slides>5</Slides>
  <Notes>2</Notes>
  <HiddenSlides>0</HiddenSlides>
  <MMClips>0</MMClips>
  <ScaleCrop>false</ScaleCrop>
  <HeadingPairs>
    <vt:vector size="6" baseType="variant">
      <vt:variant>
        <vt:lpstr>Phông được Dùng</vt:lpstr>
      </vt:variant>
      <vt:variant>
        <vt:i4>5</vt:i4>
      </vt:variant>
      <vt:variant>
        <vt:lpstr>Chủ đề</vt:lpstr>
      </vt:variant>
      <vt:variant>
        <vt:i4>1</vt:i4>
      </vt:variant>
      <vt:variant>
        <vt:lpstr>Tiêu đề Bản chiếu</vt:lpstr>
      </vt:variant>
      <vt:variant>
        <vt:i4>5</vt:i4>
      </vt:variant>
    </vt:vector>
  </HeadingPairs>
  <TitlesOfParts>
    <vt:vector size="11" baseType="lpstr">
      <vt:lpstr>Arial</vt:lpstr>
      <vt:lpstr>Calibri</vt:lpstr>
      <vt:lpstr>Calibri Light</vt:lpstr>
      <vt:lpstr>HP001 4 hàng</vt:lpstr>
      <vt:lpstr>Times New Roman</vt:lpstr>
      <vt:lpstr>1_Office Theme</vt:lpstr>
      <vt:lpstr>Bản trình bày PowerPoint</vt:lpstr>
      <vt:lpstr>Bản trình bày PowerPoint</vt:lpstr>
      <vt:lpstr>Bản trình bày PowerPoint</vt:lpstr>
      <vt:lpstr>Bản trình bày PowerPoint</vt:lpstr>
      <vt:lpstr>Bản trình bày PowerPoint</vt:lpstr>
    </vt:vector>
  </TitlesOfParts>
  <Company>00000</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MAYTINH</dc:creator>
  <cp:lastModifiedBy>Đỗ Thanh Huyền</cp:lastModifiedBy>
  <cp:revision>7</cp:revision>
  <dcterms:created xsi:type="dcterms:W3CDTF">2021-07-03T16:58:47Z</dcterms:created>
  <dcterms:modified xsi:type="dcterms:W3CDTF">2022-01-04T15:16:33Z</dcterms:modified>
</cp:coreProperties>
</file>